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1" r:id="rId1"/>
  </p:sldMasterIdLst>
  <p:notesMasterIdLst>
    <p:notesMasterId r:id="rId34"/>
  </p:notesMasterIdLst>
  <p:sldIdLst>
    <p:sldId id="256" r:id="rId2"/>
    <p:sldId id="257" r:id="rId3"/>
    <p:sldId id="258" r:id="rId4"/>
    <p:sldId id="260" r:id="rId5"/>
    <p:sldId id="261" r:id="rId6"/>
    <p:sldId id="303" r:id="rId7"/>
    <p:sldId id="263" r:id="rId8"/>
    <p:sldId id="265" r:id="rId9"/>
    <p:sldId id="266" r:id="rId10"/>
    <p:sldId id="287" r:id="rId11"/>
    <p:sldId id="286" r:id="rId12"/>
    <p:sldId id="315" r:id="rId13"/>
    <p:sldId id="268" r:id="rId14"/>
    <p:sldId id="292" r:id="rId15"/>
    <p:sldId id="290" r:id="rId16"/>
    <p:sldId id="305" r:id="rId17"/>
    <p:sldId id="304" r:id="rId18"/>
    <p:sldId id="293" r:id="rId19"/>
    <p:sldId id="294" r:id="rId20"/>
    <p:sldId id="306" r:id="rId21"/>
    <p:sldId id="309" r:id="rId22"/>
    <p:sldId id="298" r:id="rId23"/>
    <p:sldId id="308" r:id="rId24"/>
    <p:sldId id="311" r:id="rId25"/>
    <p:sldId id="312" r:id="rId26"/>
    <p:sldId id="313" r:id="rId27"/>
    <p:sldId id="314" r:id="rId28"/>
    <p:sldId id="288" r:id="rId29"/>
    <p:sldId id="270" r:id="rId30"/>
    <p:sldId id="285" r:id="rId31"/>
    <p:sldId id="283" r:id="rId32"/>
    <p:sldId id="284" r:id="rId3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67" d="100"/>
          <a:sy n="67" d="100"/>
        </p:scale>
        <p:origin x="64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95AE5C6-FF04-4BF9-9BE9-B42C12EF0B02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2128B389-7421-42B9-AD1F-7125F5ABB03B}">
      <dgm:prSet/>
      <dgm:spPr/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INTRODUCTION</a:t>
          </a:r>
        </a:p>
      </dgm:t>
    </dgm:pt>
    <dgm:pt modelId="{CC6096EB-08CC-401A-8FD8-72D6D8CCE2D2}" type="parTrans" cxnId="{FB0D0543-20CF-4773-A766-6DB97F714A0B}">
      <dgm:prSet/>
      <dgm:spPr/>
      <dgm:t>
        <a:bodyPr/>
        <a:lstStyle/>
        <a:p>
          <a:endParaRPr lang="en-US"/>
        </a:p>
      </dgm:t>
    </dgm:pt>
    <dgm:pt modelId="{CAEBA0DB-AB7F-41BE-8E32-B7778E898CB8}" type="sibTrans" cxnId="{FB0D0543-20CF-4773-A766-6DB97F714A0B}">
      <dgm:prSet/>
      <dgm:spPr/>
      <dgm:t>
        <a:bodyPr/>
        <a:lstStyle/>
        <a:p>
          <a:endParaRPr lang="en-US"/>
        </a:p>
      </dgm:t>
    </dgm:pt>
    <dgm:pt modelId="{CD1F1274-8C61-4BEC-86A9-E2A984F2B5BD}">
      <dgm:prSet/>
      <dgm:spPr/>
      <dgm:t>
        <a:bodyPr/>
        <a:lstStyle/>
        <a:p>
          <a:r>
            <a:rPr lang="en-US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FUNCTIONAL</a:t>
          </a:r>
          <a:r>
            <a:rPr lang="en-US" b="1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/</a:t>
          </a:r>
          <a:r>
            <a:rPr lang="en-US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NON-FUNCTIONAL REQUIREMENTS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3975A7F-27B7-4469-BF93-131BDE2B47DE}" type="parTrans" cxnId="{1641B4DD-9398-40E6-9860-AAB791A24048}">
      <dgm:prSet/>
      <dgm:spPr/>
      <dgm:t>
        <a:bodyPr/>
        <a:lstStyle/>
        <a:p>
          <a:endParaRPr lang="en-US"/>
        </a:p>
      </dgm:t>
    </dgm:pt>
    <dgm:pt modelId="{2914086A-9C6E-4D1E-A360-5A1889DF1DC4}" type="sibTrans" cxnId="{1641B4DD-9398-40E6-9860-AAB791A24048}">
      <dgm:prSet/>
      <dgm:spPr/>
      <dgm:t>
        <a:bodyPr/>
        <a:lstStyle/>
        <a:p>
          <a:endParaRPr lang="en-US"/>
        </a:p>
      </dgm:t>
    </dgm:pt>
    <dgm:pt modelId="{4322D9B7-BB7A-4C05-B93F-F0C201FD39F2}">
      <dgm:prSet/>
      <dgm:spPr/>
      <dgm:t>
        <a:bodyPr/>
        <a:lstStyle/>
        <a:p>
          <a:r>
            <a:rPr lang="en-US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GUI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E5780CA-B67E-43AE-82CE-00C4791C5733}" type="parTrans" cxnId="{149B16C9-AF4C-471E-8ADC-038ED4B652CF}">
      <dgm:prSet/>
      <dgm:spPr/>
      <dgm:t>
        <a:bodyPr/>
        <a:lstStyle/>
        <a:p>
          <a:endParaRPr lang="en-US"/>
        </a:p>
      </dgm:t>
    </dgm:pt>
    <dgm:pt modelId="{817B0DF4-67B2-4AF3-8D30-5AAE7D9D3338}" type="sibTrans" cxnId="{149B16C9-AF4C-471E-8ADC-038ED4B652CF}">
      <dgm:prSet/>
      <dgm:spPr/>
      <dgm:t>
        <a:bodyPr/>
        <a:lstStyle/>
        <a:p>
          <a:endParaRPr lang="en-US"/>
        </a:p>
      </dgm:t>
    </dgm:pt>
    <dgm:pt modelId="{C39DE2CB-4193-4947-880B-454698A27338}">
      <dgm:prSet/>
      <dgm:spPr/>
      <dgm:t>
        <a:bodyPr/>
        <a:lstStyle/>
        <a:p>
          <a:r>
            <a:rPr lang="en-US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DATA FLOW DIAGRAM</a:t>
          </a:r>
          <a:endParaRPr lang="en-US" kern="1200" dirty="0">
            <a:latin typeface="Times New Roman" panose="02020603050405020304" pitchFamily="18" charset="0"/>
            <a:ea typeface="+mn-ea"/>
            <a:cs typeface="Times New Roman" panose="02020603050405020304" pitchFamily="18" charset="0"/>
          </a:endParaRPr>
        </a:p>
      </dgm:t>
    </dgm:pt>
    <dgm:pt modelId="{8EEC17BA-CC61-41C4-AFF4-64CCC75562E2}" type="parTrans" cxnId="{1953DD83-E542-45DF-A3EA-F4B285C81E57}">
      <dgm:prSet/>
      <dgm:spPr/>
      <dgm:t>
        <a:bodyPr/>
        <a:lstStyle/>
        <a:p>
          <a:endParaRPr lang="en-US"/>
        </a:p>
      </dgm:t>
    </dgm:pt>
    <dgm:pt modelId="{2629A233-3CD8-4418-A549-41B4E0A043CA}" type="sibTrans" cxnId="{1953DD83-E542-45DF-A3EA-F4B285C81E57}">
      <dgm:prSet/>
      <dgm:spPr/>
      <dgm:t>
        <a:bodyPr/>
        <a:lstStyle/>
        <a:p>
          <a:endParaRPr lang="en-US"/>
        </a:p>
      </dgm:t>
    </dgm:pt>
    <dgm:pt modelId="{D93A199F-769E-46CE-B921-7B29682F2BD9}">
      <dgm:prSet/>
      <dgm:spPr/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IMPLEMENTATION</a:t>
          </a:r>
        </a:p>
      </dgm:t>
    </dgm:pt>
    <dgm:pt modelId="{A2877654-E307-419B-B3B9-FA9065EE18F9}" type="parTrans" cxnId="{980DA747-AC52-44EB-8CA1-97BF108358C1}">
      <dgm:prSet/>
      <dgm:spPr/>
      <dgm:t>
        <a:bodyPr/>
        <a:lstStyle/>
        <a:p>
          <a:endParaRPr lang="en-US"/>
        </a:p>
      </dgm:t>
    </dgm:pt>
    <dgm:pt modelId="{C31E8A2B-9870-4D39-81BB-3B8E9873E70C}" type="sibTrans" cxnId="{980DA747-AC52-44EB-8CA1-97BF108358C1}">
      <dgm:prSet/>
      <dgm:spPr/>
      <dgm:t>
        <a:bodyPr/>
        <a:lstStyle/>
        <a:p>
          <a:endParaRPr lang="en-US"/>
        </a:p>
      </dgm:t>
    </dgm:pt>
    <dgm:pt modelId="{F2E0CDF4-0BEB-494E-BF69-DB4E0B8D3E78}">
      <dgm:prSet/>
      <dgm:spPr/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ER DIAGRAM</a:t>
          </a:r>
        </a:p>
      </dgm:t>
    </dgm:pt>
    <dgm:pt modelId="{66AA6076-2446-4B5F-9624-6B24D07F3570}" type="parTrans" cxnId="{FEB5D354-639E-4DFC-8354-03DD277C955C}">
      <dgm:prSet/>
      <dgm:spPr/>
      <dgm:t>
        <a:bodyPr/>
        <a:lstStyle/>
        <a:p>
          <a:endParaRPr lang="en-US"/>
        </a:p>
      </dgm:t>
    </dgm:pt>
    <dgm:pt modelId="{067BC489-91C4-448C-B942-102A752752FC}" type="sibTrans" cxnId="{FEB5D354-639E-4DFC-8354-03DD277C955C}">
      <dgm:prSet/>
      <dgm:spPr/>
      <dgm:t>
        <a:bodyPr/>
        <a:lstStyle/>
        <a:p>
          <a:endParaRPr lang="en-US"/>
        </a:p>
      </dgm:t>
    </dgm:pt>
    <dgm:pt modelId="{FBF6FFE8-FA32-4200-85BC-FAC78F9D8B88}">
      <dgm:prSet/>
      <dgm:spPr/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SUMMARY</a:t>
          </a:r>
        </a:p>
      </dgm:t>
    </dgm:pt>
    <dgm:pt modelId="{2067C098-36DC-43DB-81E8-C973CA2A772F}" type="parTrans" cxnId="{B663B942-B70C-42A8-AF91-6621A2CD3C56}">
      <dgm:prSet/>
      <dgm:spPr/>
      <dgm:t>
        <a:bodyPr/>
        <a:lstStyle/>
        <a:p>
          <a:endParaRPr lang="en-US"/>
        </a:p>
      </dgm:t>
    </dgm:pt>
    <dgm:pt modelId="{8FA0C84C-7E77-4167-8E0E-1B28D76A20BB}" type="sibTrans" cxnId="{B663B942-B70C-42A8-AF91-6621A2CD3C56}">
      <dgm:prSet/>
      <dgm:spPr/>
      <dgm:t>
        <a:bodyPr/>
        <a:lstStyle/>
        <a:p>
          <a:endParaRPr lang="en-US"/>
        </a:p>
      </dgm:t>
    </dgm:pt>
    <dgm:pt modelId="{F4A21B55-F134-4BD6-B8EE-241420202A3C}" type="pres">
      <dgm:prSet presAssocID="{895AE5C6-FF04-4BF9-9BE9-B42C12EF0B02}" presName="Name0" presStyleCnt="0">
        <dgm:presLayoutVars>
          <dgm:dir/>
          <dgm:resizeHandles val="exact"/>
        </dgm:presLayoutVars>
      </dgm:prSet>
      <dgm:spPr/>
    </dgm:pt>
    <dgm:pt modelId="{03A324D1-1A78-466A-BF13-231705497405}" type="pres">
      <dgm:prSet presAssocID="{2128B389-7421-42B9-AD1F-7125F5ABB03B}" presName="node" presStyleLbl="node1" presStyleIdx="0" presStyleCnt="7">
        <dgm:presLayoutVars>
          <dgm:bulletEnabled val="1"/>
        </dgm:presLayoutVars>
      </dgm:prSet>
      <dgm:spPr/>
    </dgm:pt>
    <dgm:pt modelId="{80B41E86-2771-423B-BDF1-61D23D67E9BB}" type="pres">
      <dgm:prSet presAssocID="{CAEBA0DB-AB7F-41BE-8E32-B7778E898CB8}" presName="sibTrans" presStyleLbl="sibTrans1D1" presStyleIdx="0" presStyleCnt="6"/>
      <dgm:spPr/>
    </dgm:pt>
    <dgm:pt modelId="{048DF841-168C-4556-9AFF-9C2F93BD3C59}" type="pres">
      <dgm:prSet presAssocID="{CAEBA0DB-AB7F-41BE-8E32-B7778E898CB8}" presName="connectorText" presStyleLbl="sibTrans1D1" presStyleIdx="0" presStyleCnt="6"/>
      <dgm:spPr/>
    </dgm:pt>
    <dgm:pt modelId="{F0F6C7DD-7B93-435F-B89C-42CB7B455818}" type="pres">
      <dgm:prSet presAssocID="{CD1F1274-8C61-4BEC-86A9-E2A984F2B5BD}" presName="node" presStyleLbl="node1" presStyleIdx="1" presStyleCnt="7">
        <dgm:presLayoutVars>
          <dgm:bulletEnabled val="1"/>
        </dgm:presLayoutVars>
      </dgm:prSet>
      <dgm:spPr/>
    </dgm:pt>
    <dgm:pt modelId="{6FC2418F-FF77-41CD-A15D-674FF384EED0}" type="pres">
      <dgm:prSet presAssocID="{2914086A-9C6E-4D1E-A360-5A1889DF1DC4}" presName="sibTrans" presStyleLbl="sibTrans1D1" presStyleIdx="1" presStyleCnt="6"/>
      <dgm:spPr/>
    </dgm:pt>
    <dgm:pt modelId="{03CC8C26-E29E-4C0A-94D6-B310703C091E}" type="pres">
      <dgm:prSet presAssocID="{2914086A-9C6E-4D1E-A360-5A1889DF1DC4}" presName="connectorText" presStyleLbl="sibTrans1D1" presStyleIdx="1" presStyleCnt="6"/>
      <dgm:spPr/>
    </dgm:pt>
    <dgm:pt modelId="{F5BD85D3-AEBE-4D2F-9B9E-9FF8BF14CB52}" type="pres">
      <dgm:prSet presAssocID="{F2E0CDF4-0BEB-494E-BF69-DB4E0B8D3E78}" presName="node" presStyleLbl="node1" presStyleIdx="2" presStyleCnt="7">
        <dgm:presLayoutVars>
          <dgm:bulletEnabled val="1"/>
        </dgm:presLayoutVars>
      </dgm:prSet>
      <dgm:spPr/>
    </dgm:pt>
    <dgm:pt modelId="{62AC2009-3CCE-40BD-957C-8A56AE6728F9}" type="pres">
      <dgm:prSet presAssocID="{067BC489-91C4-448C-B942-102A752752FC}" presName="sibTrans" presStyleLbl="sibTrans1D1" presStyleIdx="2" presStyleCnt="6"/>
      <dgm:spPr/>
    </dgm:pt>
    <dgm:pt modelId="{FA340F45-786E-44CE-BD05-360858C53BA3}" type="pres">
      <dgm:prSet presAssocID="{067BC489-91C4-448C-B942-102A752752FC}" presName="connectorText" presStyleLbl="sibTrans1D1" presStyleIdx="2" presStyleCnt="6"/>
      <dgm:spPr/>
    </dgm:pt>
    <dgm:pt modelId="{4390F738-51BE-4711-9078-B6A0290DD460}" type="pres">
      <dgm:prSet presAssocID="{4322D9B7-BB7A-4C05-B93F-F0C201FD39F2}" presName="node" presStyleLbl="node1" presStyleIdx="3" presStyleCnt="7">
        <dgm:presLayoutVars>
          <dgm:bulletEnabled val="1"/>
        </dgm:presLayoutVars>
      </dgm:prSet>
      <dgm:spPr/>
    </dgm:pt>
    <dgm:pt modelId="{30430A13-39C3-4004-BDF2-54BFD315A2E6}" type="pres">
      <dgm:prSet presAssocID="{817B0DF4-67B2-4AF3-8D30-5AAE7D9D3338}" presName="sibTrans" presStyleLbl="sibTrans1D1" presStyleIdx="3" presStyleCnt="6"/>
      <dgm:spPr/>
    </dgm:pt>
    <dgm:pt modelId="{D641292D-266E-4539-86D7-D5C22165AB0E}" type="pres">
      <dgm:prSet presAssocID="{817B0DF4-67B2-4AF3-8D30-5AAE7D9D3338}" presName="connectorText" presStyleLbl="sibTrans1D1" presStyleIdx="3" presStyleCnt="6"/>
      <dgm:spPr/>
    </dgm:pt>
    <dgm:pt modelId="{584348B8-96AF-4E76-A095-F3F15125F11D}" type="pres">
      <dgm:prSet presAssocID="{C39DE2CB-4193-4947-880B-454698A27338}" presName="node" presStyleLbl="node1" presStyleIdx="4" presStyleCnt="7">
        <dgm:presLayoutVars>
          <dgm:bulletEnabled val="1"/>
        </dgm:presLayoutVars>
      </dgm:prSet>
      <dgm:spPr/>
    </dgm:pt>
    <dgm:pt modelId="{61EC96B9-CBA8-4787-B5AD-196D58EF6198}" type="pres">
      <dgm:prSet presAssocID="{2629A233-3CD8-4418-A549-41B4E0A043CA}" presName="sibTrans" presStyleLbl="sibTrans1D1" presStyleIdx="4" presStyleCnt="6"/>
      <dgm:spPr/>
    </dgm:pt>
    <dgm:pt modelId="{338A211D-AE4F-41D5-8C4D-63EEC395A310}" type="pres">
      <dgm:prSet presAssocID="{2629A233-3CD8-4418-A549-41B4E0A043CA}" presName="connectorText" presStyleLbl="sibTrans1D1" presStyleIdx="4" presStyleCnt="6"/>
      <dgm:spPr/>
    </dgm:pt>
    <dgm:pt modelId="{9AB4F122-ECDE-4C08-A592-C27D3FBEF3D4}" type="pres">
      <dgm:prSet presAssocID="{D93A199F-769E-46CE-B921-7B29682F2BD9}" presName="node" presStyleLbl="node1" presStyleIdx="5" presStyleCnt="7">
        <dgm:presLayoutVars>
          <dgm:bulletEnabled val="1"/>
        </dgm:presLayoutVars>
      </dgm:prSet>
      <dgm:spPr/>
    </dgm:pt>
    <dgm:pt modelId="{83A7DFAA-D124-405F-A4D5-5C90F222E1C9}" type="pres">
      <dgm:prSet presAssocID="{C31E8A2B-9870-4D39-81BB-3B8E9873E70C}" presName="sibTrans" presStyleLbl="sibTrans1D1" presStyleIdx="5" presStyleCnt="6"/>
      <dgm:spPr/>
    </dgm:pt>
    <dgm:pt modelId="{59C28A33-B2C5-4807-A96E-A7865BF658F0}" type="pres">
      <dgm:prSet presAssocID="{C31E8A2B-9870-4D39-81BB-3B8E9873E70C}" presName="connectorText" presStyleLbl="sibTrans1D1" presStyleIdx="5" presStyleCnt="6"/>
      <dgm:spPr/>
    </dgm:pt>
    <dgm:pt modelId="{1D453724-DB7B-44C7-81EF-BB269BF5D6A8}" type="pres">
      <dgm:prSet presAssocID="{FBF6FFE8-FA32-4200-85BC-FAC78F9D8B88}" presName="node" presStyleLbl="node1" presStyleIdx="6" presStyleCnt="7">
        <dgm:presLayoutVars>
          <dgm:bulletEnabled val="1"/>
        </dgm:presLayoutVars>
      </dgm:prSet>
      <dgm:spPr/>
    </dgm:pt>
  </dgm:ptLst>
  <dgm:cxnLst>
    <dgm:cxn modelId="{CDA48A01-8E78-4851-92A5-3846B4C6C653}" type="presOf" srcId="{FBF6FFE8-FA32-4200-85BC-FAC78F9D8B88}" destId="{1D453724-DB7B-44C7-81EF-BB269BF5D6A8}" srcOrd="0" destOrd="0" presId="urn:microsoft.com/office/officeart/2016/7/layout/RepeatingBendingProcessNew"/>
    <dgm:cxn modelId="{18387D03-0BE1-4151-973F-BDB8EC4D0ECE}" type="presOf" srcId="{2629A233-3CD8-4418-A549-41B4E0A043CA}" destId="{338A211D-AE4F-41D5-8C4D-63EEC395A310}" srcOrd="1" destOrd="0" presId="urn:microsoft.com/office/officeart/2016/7/layout/RepeatingBendingProcessNew"/>
    <dgm:cxn modelId="{64BEA20D-BACB-4522-8540-2BD96BAAE864}" type="presOf" srcId="{F2E0CDF4-0BEB-494E-BF69-DB4E0B8D3E78}" destId="{F5BD85D3-AEBE-4D2F-9B9E-9FF8BF14CB52}" srcOrd="0" destOrd="0" presId="urn:microsoft.com/office/officeart/2016/7/layout/RepeatingBendingProcessNew"/>
    <dgm:cxn modelId="{0625AB16-CBF2-4ABC-AC1F-FE39C3CCF27F}" type="presOf" srcId="{CAEBA0DB-AB7F-41BE-8E32-B7778E898CB8}" destId="{048DF841-168C-4556-9AFF-9C2F93BD3C59}" srcOrd="1" destOrd="0" presId="urn:microsoft.com/office/officeart/2016/7/layout/RepeatingBendingProcessNew"/>
    <dgm:cxn modelId="{25B9F82F-90A8-4D39-A88E-77F2BB57E9B3}" type="presOf" srcId="{D93A199F-769E-46CE-B921-7B29682F2BD9}" destId="{9AB4F122-ECDE-4C08-A592-C27D3FBEF3D4}" srcOrd="0" destOrd="0" presId="urn:microsoft.com/office/officeart/2016/7/layout/RepeatingBendingProcessNew"/>
    <dgm:cxn modelId="{B663B942-B70C-42A8-AF91-6621A2CD3C56}" srcId="{895AE5C6-FF04-4BF9-9BE9-B42C12EF0B02}" destId="{FBF6FFE8-FA32-4200-85BC-FAC78F9D8B88}" srcOrd="6" destOrd="0" parTransId="{2067C098-36DC-43DB-81E8-C973CA2A772F}" sibTransId="{8FA0C84C-7E77-4167-8E0E-1B28D76A20BB}"/>
    <dgm:cxn modelId="{FB0D0543-20CF-4773-A766-6DB97F714A0B}" srcId="{895AE5C6-FF04-4BF9-9BE9-B42C12EF0B02}" destId="{2128B389-7421-42B9-AD1F-7125F5ABB03B}" srcOrd="0" destOrd="0" parTransId="{CC6096EB-08CC-401A-8FD8-72D6D8CCE2D2}" sibTransId="{CAEBA0DB-AB7F-41BE-8E32-B7778E898CB8}"/>
    <dgm:cxn modelId="{96D77F47-E9EA-4D34-B930-09B48E0B871B}" type="presOf" srcId="{C39DE2CB-4193-4947-880B-454698A27338}" destId="{584348B8-96AF-4E76-A095-F3F15125F11D}" srcOrd="0" destOrd="0" presId="urn:microsoft.com/office/officeart/2016/7/layout/RepeatingBendingProcessNew"/>
    <dgm:cxn modelId="{980DA747-AC52-44EB-8CA1-97BF108358C1}" srcId="{895AE5C6-FF04-4BF9-9BE9-B42C12EF0B02}" destId="{D93A199F-769E-46CE-B921-7B29682F2BD9}" srcOrd="5" destOrd="0" parTransId="{A2877654-E307-419B-B3B9-FA9065EE18F9}" sibTransId="{C31E8A2B-9870-4D39-81BB-3B8E9873E70C}"/>
    <dgm:cxn modelId="{CCD9DB4C-481D-4471-9706-09F96A035554}" type="presOf" srcId="{CAEBA0DB-AB7F-41BE-8E32-B7778E898CB8}" destId="{80B41E86-2771-423B-BDF1-61D23D67E9BB}" srcOrd="0" destOrd="0" presId="urn:microsoft.com/office/officeart/2016/7/layout/RepeatingBendingProcessNew"/>
    <dgm:cxn modelId="{BCC50F4F-8CB2-4818-A32A-172C4F95BEDB}" type="presOf" srcId="{2629A233-3CD8-4418-A549-41B4E0A043CA}" destId="{61EC96B9-CBA8-4787-B5AD-196D58EF6198}" srcOrd="0" destOrd="0" presId="urn:microsoft.com/office/officeart/2016/7/layout/RepeatingBendingProcessNew"/>
    <dgm:cxn modelId="{FEB5D354-639E-4DFC-8354-03DD277C955C}" srcId="{895AE5C6-FF04-4BF9-9BE9-B42C12EF0B02}" destId="{F2E0CDF4-0BEB-494E-BF69-DB4E0B8D3E78}" srcOrd="2" destOrd="0" parTransId="{66AA6076-2446-4B5F-9624-6B24D07F3570}" sibTransId="{067BC489-91C4-448C-B942-102A752752FC}"/>
    <dgm:cxn modelId="{AE8E5355-79CC-4BA3-B092-F8843F4EC6C9}" type="presOf" srcId="{817B0DF4-67B2-4AF3-8D30-5AAE7D9D3338}" destId="{30430A13-39C3-4004-BDF2-54BFD315A2E6}" srcOrd="0" destOrd="0" presId="urn:microsoft.com/office/officeart/2016/7/layout/RepeatingBendingProcessNew"/>
    <dgm:cxn modelId="{D50C1476-93FC-4D78-9A2E-DD22CD90793D}" type="presOf" srcId="{067BC489-91C4-448C-B942-102A752752FC}" destId="{62AC2009-3CCE-40BD-957C-8A56AE6728F9}" srcOrd="0" destOrd="0" presId="urn:microsoft.com/office/officeart/2016/7/layout/RepeatingBendingProcessNew"/>
    <dgm:cxn modelId="{0AEA5C80-F9BE-4F0A-A4EE-C1FB61718BCE}" type="presOf" srcId="{895AE5C6-FF04-4BF9-9BE9-B42C12EF0B02}" destId="{F4A21B55-F134-4BD6-B8EE-241420202A3C}" srcOrd="0" destOrd="0" presId="urn:microsoft.com/office/officeart/2016/7/layout/RepeatingBendingProcessNew"/>
    <dgm:cxn modelId="{1953DD83-E542-45DF-A3EA-F4B285C81E57}" srcId="{895AE5C6-FF04-4BF9-9BE9-B42C12EF0B02}" destId="{C39DE2CB-4193-4947-880B-454698A27338}" srcOrd="4" destOrd="0" parTransId="{8EEC17BA-CC61-41C4-AFF4-64CCC75562E2}" sibTransId="{2629A233-3CD8-4418-A549-41B4E0A043CA}"/>
    <dgm:cxn modelId="{8DC2B385-20F6-4D9E-904A-E1B57A0A0CB6}" type="presOf" srcId="{CD1F1274-8C61-4BEC-86A9-E2A984F2B5BD}" destId="{F0F6C7DD-7B93-435F-B89C-42CB7B455818}" srcOrd="0" destOrd="0" presId="urn:microsoft.com/office/officeart/2016/7/layout/RepeatingBendingProcessNew"/>
    <dgm:cxn modelId="{72759692-6007-4F4E-A325-F544B0092523}" type="presOf" srcId="{4322D9B7-BB7A-4C05-B93F-F0C201FD39F2}" destId="{4390F738-51BE-4711-9078-B6A0290DD460}" srcOrd="0" destOrd="0" presId="urn:microsoft.com/office/officeart/2016/7/layout/RepeatingBendingProcessNew"/>
    <dgm:cxn modelId="{8D769B94-3305-4134-9841-2C23FF6C73D1}" type="presOf" srcId="{067BC489-91C4-448C-B942-102A752752FC}" destId="{FA340F45-786E-44CE-BD05-360858C53BA3}" srcOrd="1" destOrd="0" presId="urn:microsoft.com/office/officeart/2016/7/layout/RepeatingBendingProcessNew"/>
    <dgm:cxn modelId="{1F45D299-26FC-43DC-9CB8-6902D1E84D53}" type="presOf" srcId="{C31E8A2B-9870-4D39-81BB-3B8E9873E70C}" destId="{83A7DFAA-D124-405F-A4D5-5C90F222E1C9}" srcOrd="0" destOrd="0" presId="urn:microsoft.com/office/officeart/2016/7/layout/RepeatingBendingProcessNew"/>
    <dgm:cxn modelId="{CE89E19A-53FD-40E5-A85D-9BAA1BCBF378}" type="presOf" srcId="{2914086A-9C6E-4D1E-A360-5A1889DF1DC4}" destId="{6FC2418F-FF77-41CD-A15D-674FF384EED0}" srcOrd="0" destOrd="0" presId="urn:microsoft.com/office/officeart/2016/7/layout/RepeatingBendingProcessNew"/>
    <dgm:cxn modelId="{84E222A7-A511-487A-8493-2D84E5D4F8A3}" type="presOf" srcId="{2914086A-9C6E-4D1E-A360-5A1889DF1DC4}" destId="{03CC8C26-E29E-4C0A-94D6-B310703C091E}" srcOrd="1" destOrd="0" presId="urn:microsoft.com/office/officeart/2016/7/layout/RepeatingBendingProcessNew"/>
    <dgm:cxn modelId="{149B16C9-AF4C-471E-8ADC-038ED4B652CF}" srcId="{895AE5C6-FF04-4BF9-9BE9-B42C12EF0B02}" destId="{4322D9B7-BB7A-4C05-B93F-F0C201FD39F2}" srcOrd="3" destOrd="0" parTransId="{BE5780CA-B67E-43AE-82CE-00C4791C5733}" sibTransId="{817B0DF4-67B2-4AF3-8D30-5AAE7D9D3338}"/>
    <dgm:cxn modelId="{A492B2DC-D7FF-4106-8AC1-6D7160895DE9}" type="presOf" srcId="{2128B389-7421-42B9-AD1F-7125F5ABB03B}" destId="{03A324D1-1A78-466A-BF13-231705497405}" srcOrd="0" destOrd="0" presId="urn:microsoft.com/office/officeart/2016/7/layout/RepeatingBendingProcessNew"/>
    <dgm:cxn modelId="{1641B4DD-9398-40E6-9860-AAB791A24048}" srcId="{895AE5C6-FF04-4BF9-9BE9-B42C12EF0B02}" destId="{CD1F1274-8C61-4BEC-86A9-E2A984F2B5BD}" srcOrd="1" destOrd="0" parTransId="{B3975A7F-27B7-4469-BF93-131BDE2B47DE}" sibTransId="{2914086A-9C6E-4D1E-A360-5A1889DF1DC4}"/>
    <dgm:cxn modelId="{382D00E4-91A0-496B-BB40-041E549E1D48}" type="presOf" srcId="{817B0DF4-67B2-4AF3-8D30-5AAE7D9D3338}" destId="{D641292D-266E-4539-86D7-D5C22165AB0E}" srcOrd="1" destOrd="0" presId="urn:microsoft.com/office/officeart/2016/7/layout/RepeatingBendingProcessNew"/>
    <dgm:cxn modelId="{180745F8-C446-4358-B3ED-61F35A5BC66B}" type="presOf" srcId="{C31E8A2B-9870-4D39-81BB-3B8E9873E70C}" destId="{59C28A33-B2C5-4807-A96E-A7865BF658F0}" srcOrd="1" destOrd="0" presId="urn:microsoft.com/office/officeart/2016/7/layout/RepeatingBendingProcessNew"/>
    <dgm:cxn modelId="{6C20B5F3-064B-4C76-BB8D-E05F3C9098BA}" type="presParOf" srcId="{F4A21B55-F134-4BD6-B8EE-241420202A3C}" destId="{03A324D1-1A78-466A-BF13-231705497405}" srcOrd="0" destOrd="0" presId="urn:microsoft.com/office/officeart/2016/7/layout/RepeatingBendingProcessNew"/>
    <dgm:cxn modelId="{1AD575E7-35B1-4E3C-A8F5-9B5ED40811CD}" type="presParOf" srcId="{F4A21B55-F134-4BD6-B8EE-241420202A3C}" destId="{80B41E86-2771-423B-BDF1-61D23D67E9BB}" srcOrd="1" destOrd="0" presId="urn:microsoft.com/office/officeart/2016/7/layout/RepeatingBendingProcessNew"/>
    <dgm:cxn modelId="{6A2D7D5B-BF17-4105-B4B2-F0AC60D5222D}" type="presParOf" srcId="{80B41E86-2771-423B-BDF1-61D23D67E9BB}" destId="{048DF841-168C-4556-9AFF-9C2F93BD3C59}" srcOrd="0" destOrd="0" presId="urn:microsoft.com/office/officeart/2016/7/layout/RepeatingBendingProcessNew"/>
    <dgm:cxn modelId="{03A231A2-B345-44BA-AFAB-693F7422FE49}" type="presParOf" srcId="{F4A21B55-F134-4BD6-B8EE-241420202A3C}" destId="{F0F6C7DD-7B93-435F-B89C-42CB7B455818}" srcOrd="2" destOrd="0" presId="urn:microsoft.com/office/officeart/2016/7/layout/RepeatingBendingProcessNew"/>
    <dgm:cxn modelId="{0BFBB868-861F-4756-9BAC-E751134EAEB4}" type="presParOf" srcId="{F4A21B55-F134-4BD6-B8EE-241420202A3C}" destId="{6FC2418F-FF77-41CD-A15D-674FF384EED0}" srcOrd="3" destOrd="0" presId="urn:microsoft.com/office/officeart/2016/7/layout/RepeatingBendingProcessNew"/>
    <dgm:cxn modelId="{DAA6D5FF-900C-4B1A-8842-33BF27830F43}" type="presParOf" srcId="{6FC2418F-FF77-41CD-A15D-674FF384EED0}" destId="{03CC8C26-E29E-4C0A-94D6-B310703C091E}" srcOrd="0" destOrd="0" presId="urn:microsoft.com/office/officeart/2016/7/layout/RepeatingBendingProcessNew"/>
    <dgm:cxn modelId="{7498125A-F58B-4C9F-8CF5-8CC8CB9F5599}" type="presParOf" srcId="{F4A21B55-F134-4BD6-B8EE-241420202A3C}" destId="{F5BD85D3-AEBE-4D2F-9B9E-9FF8BF14CB52}" srcOrd="4" destOrd="0" presId="urn:microsoft.com/office/officeart/2016/7/layout/RepeatingBendingProcessNew"/>
    <dgm:cxn modelId="{EEC9257F-CE39-45F1-9A5A-0C1B6EA45CB1}" type="presParOf" srcId="{F4A21B55-F134-4BD6-B8EE-241420202A3C}" destId="{62AC2009-3CCE-40BD-957C-8A56AE6728F9}" srcOrd="5" destOrd="0" presId="urn:microsoft.com/office/officeart/2016/7/layout/RepeatingBendingProcessNew"/>
    <dgm:cxn modelId="{CB05D273-A69B-411B-B2DA-4D633F083654}" type="presParOf" srcId="{62AC2009-3CCE-40BD-957C-8A56AE6728F9}" destId="{FA340F45-786E-44CE-BD05-360858C53BA3}" srcOrd="0" destOrd="0" presId="urn:microsoft.com/office/officeart/2016/7/layout/RepeatingBendingProcessNew"/>
    <dgm:cxn modelId="{C20BAFFE-7D77-4D69-A4BC-2F473A438625}" type="presParOf" srcId="{F4A21B55-F134-4BD6-B8EE-241420202A3C}" destId="{4390F738-51BE-4711-9078-B6A0290DD460}" srcOrd="6" destOrd="0" presId="urn:microsoft.com/office/officeart/2016/7/layout/RepeatingBendingProcessNew"/>
    <dgm:cxn modelId="{51D6CE6C-536A-4D88-866A-AD0734A773A9}" type="presParOf" srcId="{F4A21B55-F134-4BD6-B8EE-241420202A3C}" destId="{30430A13-39C3-4004-BDF2-54BFD315A2E6}" srcOrd="7" destOrd="0" presId="urn:microsoft.com/office/officeart/2016/7/layout/RepeatingBendingProcessNew"/>
    <dgm:cxn modelId="{6A57FDAA-571F-4EFE-9132-886AA23AFCAE}" type="presParOf" srcId="{30430A13-39C3-4004-BDF2-54BFD315A2E6}" destId="{D641292D-266E-4539-86D7-D5C22165AB0E}" srcOrd="0" destOrd="0" presId="urn:microsoft.com/office/officeart/2016/7/layout/RepeatingBendingProcessNew"/>
    <dgm:cxn modelId="{E0D11AF5-1581-4CB6-A7D7-0A991F7259D2}" type="presParOf" srcId="{F4A21B55-F134-4BD6-B8EE-241420202A3C}" destId="{584348B8-96AF-4E76-A095-F3F15125F11D}" srcOrd="8" destOrd="0" presId="urn:microsoft.com/office/officeart/2016/7/layout/RepeatingBendingProcessNew"/>
    <dgm:cxn modelId="{F81941C5-FD9A-4423-8F5C-47325BDB3489}" type="presParOf" srcId="{F4A21B55-F134-4BD6-B8EE-241420202A3C}" destId="{61EC96B9-CBA8-4787-B5AD-196D58EF6198}" srcOrd="9" destOrd="0" presId="urn:microsoft.com/office/officeart/2016/7/layout/RepeatingBendingProcessNew"/>
    <dgm:cxn modelId="{29006B4D-970A-4D3F-8A93-5D4E572EEF88}" type="presParOf" srcId="{61EC96B9-CBA8-4787-B5AD-196D58EF6198}" destId="{338A211D-AE4F-41D5-8C4D-63EEC395A310}" srcOrd="0" destOrd="0" presId="urn:microsoft.com/office/officeart/2016/7/layout/RepeatingBendingProcessNew"/>
    <dgm:cxn modelId="{E5C7DAE4-B00C-490E-993E-24FD101E0636}" type="presParOf" srcId="{F4A21B55-F134-4BD6-B8EE-241420202A3C}" destId="{9AB4F122-ECDE-4C08-A592-C27D3FBEF3D4}" srcOrd="10" destOrd="0" presId="urn:microsoft.com/office/officeart/2016/7/layout/RepeatingBendingProcessNew"/>
    <dgm:cxn modelId="{BD3FEA72-ADAD-46D3-A479-768E25AAD84E}" type="presParOf" srcId="{F4A21B55-F134-4BD6-B8EE-241420202A3C}" destId="{83A7DFAA-D124-405F-A4D5-5C90F222E1C9}" srcOrd="11" destOrd="0" presId="urn:microsoft.com/office/officeart/2016/7/layout/RepeatingBendingProcessNew"/>
    <dgm:cxn modelId="{17B8588E-15D6-4850-A7BD-516E60F245F7}" type="presParOf" srcId="{83A7DFAA-D124-405F-A4D5-5C90F222E1C9}" destId="{59C28A33-B2C5-4807-A96E-A7865BF658F0}" srcOrd="0" destOrd="0" presId="urn:microsoft.com/office/officeart/2016/7/layout/RepeatingBendingProcessNew"/>
    <dgm:cxn modelId="{61C2B11A-B63F-4B0E-9366-8BCC481F1500}" type="presParOf" srcId="{F4A21B55-F134-4BD6-B8EE-241420202A3C}" destId="{1D453724-DB7B-44C7-81EF-BB269BF5D6A8}" srcOrd="12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B41E86-2771-423B-BDF1-61D23D67E9BB}">
      <dsp:nvSpPr>
        <dsp:cNvPr id="0" name=""/>
        <dsp:cNvSpPr/>
      </dsp:nvSpPr>
      <dsp:spPr>
        <a:xfrm>
          <a:off x="2050072" y="1418439"/>
          <a:ext cx="44089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40890" y="45720"/>
              </a:lnTo>
            </a:path>
          </a:pathLst>
        </a:custGeom>
        <a:noFill/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258730" y="1461802"/>
        <a:ext cx="23574" cy="4714"/>
      </dsp:txXfrm>
    </dsp:sp>
    <dsp:sp modelId="{03A324D1-1A78-466A-BF13-231705497405}">
      <dsp:nvSpPr>
        <dsp:cNvPr id="0" name=""/>
        <dsp:cNvSpPr/>
      </dsp:nvSpPr>
      <dsp:spPr>
        <a:xfrm>
          <a:off x="1913" y="849172"/>
          <a:ext cx="2049958" cy="122997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0450" tIns="105440" rIns="100450" bIns="10544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INTRODUCTION</a:t>
          </a:r>
        </a:p>
      </dsp:txBody>
      <dsp:txXfrm>
        <a:off x="1913" y="849172"/>
        <a:ext cx="2049958" cy="1229975"/>
      </dsp:txXfrm>
    </dsp:sp>
    <dsp:sp modelId="{6FC2418F-FF77-41CD-A15D-674FF384EED0}">
      <dsp:nvSpPr>
        <dsp:cNvPr id="0" name=""/>
        <dsp:cNvSpPr/>
      </dsp:nvSpPr>
      <dsp:spPr>
        <a:xfrm>
          <a:off x="4571521" y="1418439"/>
          <a:ext cx="44089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40890" y="45720"/>
              </a:lnTo>
            </a:path>
          </a:pathLst>
        </a:custGeom>
        <a:noFill/>
        <a:ln w="12700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780179" y="1461802"/>
        <a:ext cx="23574" cy="4714"/>
      </dsp:txXfrm>
    </dsp:sp>
    <dsp:sp modelId="{F0F6C7DD-7B93-435F-B89C-42CB7B455818}">
      <dsp:nvSpPr>
        <dsp:cNvPr id="0" name=""/>
        <dsp:cNvSpPr/>
      </dsp:nvSpPr>
      <dsp:spPr>
        <a:xfrm>
          <a:off x="2523362" y="849172"/>
          <a:ext cx="2049958" cy="1229975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0450" tIns="105440" rIns="100450" bIns="10544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FUNCTIONAL</a:t>
          </a:r>
          <a:r>
            <a:rPr lang="en-US" sz="1500" b="1" kern="12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/</a:t>
          </a:r>
          <a:r>
            <a:rPr lang="en-US" sz="1500" kern="12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NON-FUNCTIONAL REQUIREMENTS</a:t>
          </a:r>
          <a:endParaRPr lang="en-US" sz="15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523362" y="849172"/>
        <a:ext cx="2049958" cy="1229975"/>
      </dsp:txXfrm>
    </dsp:sp>
    <dsp:sp modelId="{62AC2009-3CCE-40BD-957C-8A56AE6728F9}">
      <dsp:nvSpPr>
        <dsp:cNvPr id="0" name=""/>
        <dsp:cNvSpPr/>
      </dsp:nvSpPr>
      <dsp:spPr>
        <a:xfrm>
          <a:off x="7092970" y="1418439"/>
          <a:ext cx="44089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40890" y="45720"/>
              </a:lnTo>
            </a:path>
          </a:pathLst>
        </a:custGeom>
        <a:noFill/>
        <a:ln w="12700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301628" y="1461802"/>
        <a:ext cx="23574" cy="4714"/>
      </dsp:txXfrm>
    </dsp:sp>
    <dsp:sp modelId="{F5BD85D3-AEBE-4D2F-9B9E-9FF8BF14CB52}">
      <dsp:nvSpPr>
        <dsp:cNvPr id="0" name=""/>
        <dsp:cNvSpPr/>
      </dsp:nvSpPr>
      <dsp:spPr>
        <a:xfrm>
          <a:off x="5044811" y="849172"/>
          <a:ext cx="2049958" cy="1229975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0450" tIns="105440" rIns="100450" bIns="10544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ER DIAGRAM</a:t>
          </a:r>
        </a:p>
      </dsp:txBody>
      <dsp:txXfrm>
        <a:off x="5044811" y="849172"/>
        <a:ext cx="2049958" cy="1229975"/>
      </dsp:txXfrm>
    </dsp:sp>
    <dsp:sp modelId="{30430A13-39C3-4004-BDF2-54BFD315A2E6}">
      <dsp:nvSpPr>
        <dsp:cNvPr id="0" name=""/>
        <dsp:cNvSpPr/>
      </dsp:nvSpPr>
      <dsp:spPr>
        <a:xfrm>
          <a:off x="1026893" y="2077347"/>
          <a:ext cx="7564346" cy="440890"/>
        </a:xfrm>
        <a:custGeom>
          <a:avLst/>
          <a:gdLst/>
          <a:ahLst/>
          <a:cxnLst/>
          <a:rect l="0" t="0" r="0" b="0"/>
          <a:pathLst>
            <a:path>
              <a:moveTo>
                <a:pt x="7564346" y="0"/>
              </a:moveTo>
              <a:lnTo>
                <a:pt x="7564346" y="237545"/>
              </a:lnTo>
              <a:lnTo>
                <a:pt x="0" y="237545"/>
              </a:lnTo>
              <a:lnTo>
                <a:pt x="0" y="440890"/>
              </a:lnTo>
            </a:path>
          </a:pathLst>
        </a:custGeom>
        <a:noFill/>
        <a:ln w="12700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619590" y="2295435"/>
        <a:ext cx="378951" cy="4714"/>
      </dsp:txXfrm>
    </dsp:sp>
    <dsp:sp modelId="{4390F738-51BE-4711-9078-B6A0290DD460}">
      <dsp:nvSpPr>
        <dsp:cNvPr id="0" name=""/>
        <dsp:cNvSpPr/>
      </dsp:nvSpPr>
      <dsp:spPr>
        <a:xfrm>
          <a:off x="7566260" y="849172"/>
          <a:ext cx="2049958" cy="1229975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0450" tIns="105440" rIns="100450" bIns="10544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GUI</a:t>
          </a:r>
          <a:endParaRPr lang="en-US" sz="15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7566260" y="849172"/>
        <a:ext cx="2049958" cy="1229975"/>
      </dsp:txXfrm>
    </dsp:sp>
    <dsp:sp modelId="{61EC96B9-CBA8-4787-B5AD-196D58EF6198}">
      <dsp:nvSpPr>
        <dsp:cNvPr id="0" name=""/>
        <dsp:cNvSpPr/>
      </dsp:nvSpPr>
      <dsp:spPr>
        <a:xfrm>
          <a:off x="2050072" y="3119905"/>
          <a:ext cx="44089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40890" y="45720"/>
              </a:lnTo>
            </a:path>
          </a:pathLst>
        </a:custGeom>
        <a:noFill/>
        <a:ln w="12700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258730" y="3163267"/>
        <a:ext cx="23574" cy="4714"/>
      </dsp:txXfrm>
    </dsp:sp>
    <dsp:sp modelId="{584348B8-96AF-4E76-A095-F3F15125F11D}">
      <dsp:nvSpPr>
        <dsp:cNvPr id="0" name=""/>
        <dsp:cNvSpPr/>
      </dsp:nvSpPr>
      <dsp:spPr>
        <a:xfrm>
          <a:off x="1913" y="2550637"/>
          <a:ext cx="2049958" cy="1229975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0450" tIns="105440" rIns="100450" bIns="10544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DATA FLOW DIAGRAM</a:t>
          </a:r>
          <a:endParaRPr lang="en-US" sz="1500" kern="1200" dirty="0">
            <a:latin typeface="Times New Roman" panose="02020603050405020304" pitchFamily="18" charset="0"/>
            <a:ea typeface="+mn-ea"/>
            <a:cs typeface="Times New Roman" panose="02020603050405020304" pitchFamily="18" charset="0"/>
          </a:endParaRPr>
        </a:p>
      </dsp:txBody>
      <dsp:txXfrm>
        <a:off x="1913" y="2550637"/>
        <a:ext cx="2049958" cy="1229975"/>
      </dsp:txXfrm>
    </dsp:sp>
    <dsp:sp modelId="{83A7DFAA-D124-405F-A4D5-5C90F222E1C9}">
      <dsp:nvSpPr>
        <dsp:cNvPr id="0" name=""/>
        <dsp:cNvSpPr/>
      </dsp:nvSpPr>
      <dsp:spPr>
        <a:xfrm>
          <a:off x="4571521" y="3119905"/>
          <a:ext cx="44089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40890" y="45720"/>
              </a:lnTo>
            </a:path>
          </a:pathLst>
        </a:custGeom>
        <a:noFill/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780179" y="3163267"/>
        <a:ext cx="23574" cy="4714"/>
      </dsp:txXfrm>
    </dsp:sp>
    <dsp:sp modelId="{9AB4F122-ECDE-4C08-A592-C27D3FBEF3D4}">
      <dsp:nvSpPr>
        <dsp:cNvPr id="0" name=""/>
        <dsp:cNvSpPr/>
      </dsp:nvSpPr>
      <dsp:spPr>
        <a:xfrm>
          <a:off x="2523362" y="2550637"/>
          <a:ext cx="2049958" cy="122997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0450" tIns="105440" rIns="100450" bIns="10544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IMPLEMENTATION</a:t>
          </a:r>
        </a:p>
      </dsp:txBody>
      <dsp:txXfrm>
        <a:off x="2523362" y="2550637"/>
        <a:ext cx="2049958" cy="1229975"/>
      </dsp:txXfrm>
    </dsp:sp>
    <dsp:sp modelId="{1D453724-DB7B-44C7-81EF-BB269BF5D6A8}">
      <dsp:nvSpPr>
        <dsp:cNvPr id="0" name=""/>
        <dsp:cNvSpPr/>
      </dsp:nvSpPr>
      <dsp:spPr>
        <a:xfrm>
          <a:off x="5044811" y="2550637"/>
          <a:ext cx="2049958" cy="1229975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0450" tIns="105440" rIns="100450" bIns="10544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SUMMARY</a:t>
          </a:r>
        </a:p>
      </dsp:txBody>
      <dsp:txXfrm>
        <a:off x="5044811" y="2550637"/>
        <a:ext cx="2049958" cy="122997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FEBF5C-C694-4626-9545-8B42AD41C5D1}" type="datetimeFigureOut">
              <a:rPr lang="en-US" smtClean="0"/>
              <a:t>6/1/2022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DDC5CE-B30B-4596-B435-AF0E4653E3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4479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61C7A-CFD4-416C-90FB-C3E31599192E}" type="datetime1">
              <a:rPr lang="en-US" smtClean="0"/>
              <a:t>6/1/2022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Name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39B80-6F6C-48CD-BBA6-8B7544B3D5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488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87FDB-8DDB-4EDB-8B3D-FAF844454A91}" type="datetime1">
              <a:rPr lang="en-US" smtClean="0"/>
              <a:t>6/1/2022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Name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39B80-6F6C-48CD-BBA6-8B7544B3D5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788215"/>
      </p:ext>
    </p:extLst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87FDB-8DDB-4EDB-8B3D-FAF844454A91}" type="datetime1">
              <a:rPr lang="en-US" smtClean="0"/>
              <a:t>6/1/2022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Name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39B80-6F6C-48CD-BBA6-8B7544B3D5CA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6762053"/>
      </p:ext>
    </p:extLst>
  </p:cSld>
  <p:clrMapOvr>
    <a:masterClrMapping/>
  </p:clrMapOvr>
  <p:hf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87FDB-8DDB-4EDB-8B3D-FAF844454A91}" type="datetime1">
              <a:rPr lang="en-US" smtClean="0"/>
              <a:t>6/1/2022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Name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39B80-6F6C-48CD-BBA6-8B7544B3D5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868673"/>
      </p:ext>
    </p:extLst>
  </p:cSld>
  <p:clrMapOvr>
    <a:masterClrMapping/>
  </p:clrMapOvr>
  <p:hf hd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87FDB-8DDB-4EDB-8B3D-FAF844454A91}" type="datetime1">
              <a:rPr lang="en-US" smtClean="0"/>
              <a:t>6/1/2022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Name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39B80-6F6C-48CD-BBA6-8B7544B3D5CA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394648206"/>
      </p:ext>
    </p:extLst>
  </p:cSld>
  <p:clrMapOvr>
    <a:masterClrMapping/>
  </p:clrMapOvr>
  <p:hf hd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87FDB-8DDB-4EDB-8B3D-FAF844454A91}" type="datetime1">
              <a:rPr lang="en-US" smtClean="0"/>
              <a:t>6/1/2022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Name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39B80-6F6C-48CD-BBA6-8B7544B3D5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426780"/>
      </p:ext>
    </p:extLst>
  </p:cSld>
  <p:clrMapOvr>
    <a:masterClrMapping/>
  </p:clrMapOvr>
  <p:hf hd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8686B8-E783-43B6-B8A8-758C34F11A53}" type="datetime1">
              <a:rPr lang="en-US" smtClean="0"/>
              <a:t>6/1/2022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Name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39B80-6F6C-48CD-BBA6-8B7544B3D5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0966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072327-B40C-4760-AD87-24335AC6ADD1}" type="datetime1">
              <a:rPr lang="en-US" smtClean="0"/>
              <a:t>6/1/2022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Name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39B80-6F6C-48CD-BBA6-8B7544B3D5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6060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8B33F-8101-4776-A697-70BC7A52F92D}" type="datetime1">
              <a:rPr lang="en-US" smtClean="0"/>
              <a:t>6/1/2022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Name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39B80-6F6C-48CD-BBA6-8B7544B3D5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25365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DAA91-3BCC-4249-8371-3C7AE105F480}" type="datetime1">
              <a:rPr lang="en-US" smtClean="0"/>
              <a:t>6/1/2022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Name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39B80-6F6C-48CD-BBA6-8B7544B3D5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2026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E5193-0AB1-4EBA-A172-63CD1E69C2B1}" type="datetime1">
              <a:rPr lang="en-US" smtClean="0"/>
              <a:t>6/1/2022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Name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39B80-6F6C-48CD-BBA6-8B7544B3D5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529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60DA0-9450-4150-9275-5C0202DB8004}" type="datetime1">
              <a:rPr lang="en-US" smtClean="0"/>
              <a:t>6/1/2022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Name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39B80-6F6C-48CD-BBA6-8B7544B3D5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5712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D26CBF-0A96-46B1-A1AE-0BF6CAD51F17}" type="datetime1">
              <a:rPr lang="en-US" smtClean="0"/>
              <a:t>6/1/2022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Name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39B80-6F6C-48CD-BBA6-8B7544B3D5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3269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D13C3-A3BD-4A9C-B2BB-FC302C3F2410}" type="datetime1">
              <a:rPr lang="en-US" smtClean="0"/>
              <a:t>6/1/2022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Name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39B80-6F6C-48CD-BBA6-8B7544B3D5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51923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6EDC3-4403-409B-AE02-71D01C8B6ADB}" type="datetime1">
              <a:rPr lang="en-US" smtClean="0"/>
              <a:t>6/1/2022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Name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39B80-6F6C-48CD-BBA6-8B7544B3D5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8157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50D57-9F18-4234-9058-1D282A0866B6}" type="datetime1">
              <a:rPr lang="en-US" smtClean="0"/>
              <a:t>6/1/2022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Name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39B80-6F6C-48CD-BBA6-8B7544B3D5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0854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087FDB-8DDB-4EDB-8B3D-FAF844454A91}" type="datetime1">
              <a:rPr lang="en-US" smtClean="0"/>
              <a:t>6/1/2022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Name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FC039B80-6F6C-48CD-BBA6-8B7544B3D5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6351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  <p:sldLayoutId id="2147483713" r:id="rId12"/>
    <p:sldLayoutId id="2147483714" r:id="rId13"/>
    <p:sldLayoutId id="2147483715" r:id="rId14"/>
    <p:sldLayoutId id="2147483716" r:id="rId15"/>
    <p:sldLayoutId id="2147483717" r:id="rId16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25.jpeg"/><Relationship Id="rId4" Type="http://schemas.openxmlformats.org/officeDocument/2006/relationships/image" Target="../media/image4.jpe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field of grass with the sun in the background&#10;&#10;Description automatically generated with medium confidence">
            <a:extLst>
              <a:ext uri="{FF2B5EF4-FFF2-40B4-BE49-F238E27FC236}">
                <a16:creationId xmlns:a16="http://schemas.microsoft.com/office/drawing/2014/main" id="{9130BA52-05AC-494E-BE2F-36880ECF8F9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06" t="4429" r="6802" b="1"/>
          <a:stretch/>
        </p:blipFill>
        <p:spPr>
          <a:xfrm>
            <a:off x="4269854" y="-1"/>
            <a:ext cx="7922146" cy="6858001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5EEA441-B741-4393-B1E4-DEBAFF72FE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8867" y="1678666"/>
            <a:ext cx="4088190" cy="2369093"/>
          </a:xfrm>
        </p:spPr>
        <p:txBody>
          <a:bodyPr>
            <a:normAutofit/>
          </a:bodyPr>
          <a:lstStyle/>
          <a:p>
            <a:r>
              <a:rPr lang="en-US" sz="4800">
                <a:latin typeface="Times New Roman" panose="02020603050405020304" pitchFamily="18" charset="0"/>
                <a:cs typeface="Times New Roman" panose="02020603050405020304" pitchFamily="18" charset="0"/>
              </a:rPr>
              <a:t>FARMatrix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A57C1A16-B8AB-4D99-A195-A38F556A6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F8A9B20B-D1DD-4573-B5EC-5580295192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Rectangle 23">
            <a:extLst>
              <a:ext uri="{FF2B5EF4-FFF2-40B4-BE49-F238E27FC236}">
                <a16:creationId xmlns:a16="http://schemas.microsoft.com/office/drawing/2014/main" id="{66D61E08-70C3-48D8-BEA0-787111DC3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2" name="Rectangle 25">
            <a:extLst>
              <a:ext uri="{FF2B5EF4-FFF2-40B4-BE49-F238E27FC236}">
                <a16:creationId xmlns:a16="http://schemas.microsoft.com/office/drawing/2014/main" id="{FC55298F-0AE5-478E-AD2B-03C2614C5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4" name="Isosceles Triangle 24">
            <a:extLst>
              <a:ext uri="{FF2B5EF4-FFF2-40B4-BE49-F238E27FC236}">
                <a16:creationId xmlns:a16="http://schemas.microsoft.com/office/drawing/2014/main" id="{C180E4EA-0B63-4779-A895-7E90E71088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46D41C-4276-4042-B2FC-6EB7F3E042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90663" y="6041362"/>
            <a:ext cx="68333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FC039B80-6F6C-48CD-BBA6-8B7544B3D5CA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6" name="Rectangle 27">
            <a:extLst>
              <a:ext uri="{FF2B5EF4-FFF2-40B4-BE49-F238E27FC236}">
                <a16:creationId xmlns:a16="http://schemas.microsoft.com/office/drawing/2014/main" id="{CEE01D9D-3DE8-4EED-B0D3-8F3C79CC76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8" name="Rectangle 28">
            <a:extLst>
              <a:ext uri="{FF2B5EF4-FFF2-40B4-BE49-F238E27FC236}">
                <a16:creationId xmlns:a16="http://schemas.microsoft.com/office/drawing/2014/main" id="{89AF5CE9-607F-43F4-8983-DCD6DA4051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0" name="Rectangle 29">
            <a:extLst>
              <a:ext uri="{FF2B5EF4-FFF2-40B4-BE49-F238E27FC236}">
                <a16:creationId xmlns:a16="http://schemas.microsoft.com/office/drawing/2014/main" id="{6EEA2DBD-9E1E-4521-8C01-F32AD18A8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2" name="Isosceles Triangle 29">
            <a:extLst>
              <a:ext uri="{FF2B5EF4-FFF2-40B4-BE49-F238E27FC236}">
                <a16:creationId xmlns:a16="http://schemas.microsoft.com/office/drawing/2014/main" id="{15BBD2C1-BA9B-46A9-A27A-33498B169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508580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E80B86A7-A1EC-475B-9166-88902B033A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706884-EAD0-4BD2-9CBA-90C28B6FB0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2" y="609600"/>
            <a:ext cx="8596668" cy="1320800"/>
          </a:xfrm>
        </p:spPr>
        <p:txBody>
          <a:bodyPr>
            <a:normAutofit/>
          </a:bodyPr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FUNCTIONAL REQUIREMENTS</a:t>
            </a:r>
            <a:endParaRPr lang="en-US"/>
          </a:p>
        </p:txBody>
      </p:sp>
      <p:sp>
        <p:nvSpPr>
          <p:cNvPr id="43" name="Isosceles Triangle 42">
            <a:extLst>
              <a:ext uri="{FF2B5EF4-FFF2-40B4-BE49-F238E27FC236}">
                <a16:creationId xmlns:a16="http://schemas.microsoft.com/office/drawing/2014/main" id="{C2C29CB1-9F74-4879-A6AF-AEA67B6F1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Footer Placeholder 3">
            <a:extLst>
              <a:ext uri="{FF2B5EF4-FFF2-40B4-BE49-F238E27FC236}">
                <a16:creationId xmlns:a16="http://schemas.microsoft.com/office/drawing/2014/main" id="{D93D1058-0652-43C0-8563-1DA5539005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33502" y="6041362"/>
            <a:ext cx="5641444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Satya Sai Vinuthna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157E80-4CD9-42DE-859C-2E90D76A60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90663" y="6041362"/>
            <a:ext cx="68333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FC039B80-6F6C-48CD-BBA6-8B7544B3D5CA}" type="slidenum">
              <a:rPr lang="en-US"/>
              <a:pPr>
                <a:spcAft>
                  <a:spcPts val="600"/>
                </a:spcAft>
              </a:pPr>
              <a:t>10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8B5A51-A825-4E73-86A8-36375EE9D0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2" y="1178561"/>
            <a:ext cx="8596668" cy="486280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Payment: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ser can make a payment through different modes of payment.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After payment user will get a notification about the payment.</a:t>
            </a:r>
          </a:p>
          <a:p>
            <a:pPr marL="0" indent="0">
              <a:buNone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Order History: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details of the purchases are stored here.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will be able to view the history of earlier purchases.</a:t>
            </a: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Isosceles Triangle 44">
            <a:extLst>
              <a:ext uri="{FF2B5EF4-FFF2-40B4-BE49-F238E27FC236}">
                <a16:creationId xmlns:a16="http://schemas.microsoft.com/office/drawing/2014/main" id="{7E2C7115-5336-410C-AD71-0F0952A2E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8293982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E80B86A7-A1EC-475B-9166-88902B033A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706884-EAD0-4BD2-9CBA-90C28B6FB0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2" y="609600"/>
            <a:ext cx="8596668" cy="1320800"/>
          </a:xfrm>
        </p:spPr>
        <p:txBody>
          <a:bodyPr>
            <a:normAutofit/>
          </a:bodyPr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FUNCTIONAL REQUIREMENTS</a:t>
            </a:r>
            <a:endParaRPr lang="en-US"/>
          </a:p>
        </p:txBody>
      </p:sp>
      <p:sp>
        <p:nvSpPr>
          <p:cNvPr id="43" name="Isosceles Triangle 42">
            <a:extLst>
              <a:ext uri="{FF2B5EF4-FFF2-40B4-BE49-F238E27FC236}">
                <a16:creationId xmlns:a16="http://schemas.microsoft.com/office/drawing/2014/main" id="{C2C29CB1-9F74-4879-A6AF-AEA67B6F1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157E80-4CD9-42DE-859C-2E90D76A60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90663" y="6041362"/>
            <a:ext cx="68333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FC039B80-6F6C-48CD-BBA6-8B7544B3D5CA}" type="slidenum">
              <a:rPr lang="en-US"/>
              <a:pPr>
                <a:spcAft>
                  <a:spcPts val="600"/>
                </a:spcAft>
              </a:pPr>
              <a:t>11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8B5A51-A825-4E73-86A8-36375EE9D0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2" y="1534160"/>
            <a:ext cx="8596668" cy="4507203"/>
          </a:xfrm>
        </p:spPr>
        <p:txBody>
          <a:bodyPr>
            <a:normAutofit/>
          </a:bodyPr>
          <a:lstStyle/>
          <a:p>
            <a:pPr marL="274320" marR="0" indent="0">
              <a:spcBef>
                <a:spcPts val="0"/>
              </a:spcBef>
              <a:spcAft>
                <a:spcPts val="800"/>
              </a:spcAft>
              <a:buNone/>
              <a:tabLst>
                <a:tab pos="114300" algn="l"/>
                <a:tab pos="228600" algn="l"/>
                <a:tab pos="457200" algn="l"/>
              </a:tabLst>
            </a:pPr>
            <a:r>
              <a:rPr lang="en-US" sz="2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Admin:</a:t>
            </a:r>
            <a:endParaRPr lang="en-US" sz="2400" dirty="0">
              <a:effectLst/>
              <a:latin typeface="Times" panose="02020603050405020304" pitchFamily="18" charset="0"/>
              <a:ea typeface="Times" panose="02020603050405020304" pitchFamily="18" charset="0"/>
              <a:cs typeface="Times New Roman" panose="02020603050405020304" pitchFamily="18" charset="0"/>
            </a:endParaRPr>
          </a:p>
          <a:p>
            <a:pPr marR="0" lvl="0"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Ø"/>
              <a:tabLst>
                <a:tab pos="114300" algn="l"/>
                <a:tab pos="228600" algn="l"/>
                <a:tab pos="457200" algn="l"/>
              </a:tabLst>
            </a:pP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Admin can access all kinds of users.</a:t>
            </a:r>
            <a:endParaRPr lang="en-US" sz="20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R="0" lvl="0"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Ø"/>
              <a:tabLst>
                <a:tab pos="114300" algn="l"/>
                <a:tab pos="228600" algn="l"/>
                <a:tab pos="457200" algn="l"/>
              </a:tabLst>
            </a:pP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Admin will have all the rights to make any changes related to the application.</a:t>
            </a:r>
            <a:endParaRPr lang="en-US" sz="20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74320" marR="0" indent="0">
              <a:spcBef>
                <a:spcPts val="0"/>
              </a:spcBef>
              <a:spcAft>
                <a:spcPts val="800"/>
              </a:spcAft>
              <a:buNone/>
              <a:tabLst>
                <a:tab pos="114300" algn="l"/>
                <a:tab pos="228600" algn="l"/>
                <a:tab pos="457200" algn="l"/>
              </a:tabLst>
            </a:pPr>
            <a:endParaRPr lang="en-US" sz="2000" b="1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74320" marR="0" indent="0">
              <a:spcBef>
                <a:spcPts val="0"/>
              </a:spcBef>
              <a:spcAft>
                <a:spcPts val="800"/>
              </a:spcAft>
              <a:buNone/>
              <a:tabLst>
                <a:tab pos="114300" algn="l"/>
                <a:tab pos="228600" algn="l"/>
                <a:tab pos="457200" algn="l"/>
              </a:tabLst>
            </a:pPr>
            <a:r>
              <a:rPr lang="en-US" sz="2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Common Functionalities:</a:t>
            </a:r>
            <a:endParaRPr lang="en-US" sz="2400" dirty="0">
              <a:effectLst/>
              <a:latin typeface="Times" panose="02020603050405020304" pitchFamily="18" charset="0"/>
              <a:ea typeface="Times" panose="02020603050405020304" pitchFamily="18" charset="0"/>
              <a:cs typeface="Times New Roman" panose="02020603050405020304" pitchFamily="18" charset="0"/>
            </a:endParaRPr>
          </a:p>
          <a:p>
            <a:pPr marR="0" lvl="0"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Ø"/>
              <a:tabLst>
                <a:tab pos="114300" algn="l"/>
                <a:tab pos="228600" algn="l"/>
                <a:tab pos="457200" algn="l"/>
              </a:tabLst>
            </a:pP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User can get assistance about the usage of app through help and support page.</a:t>
            </a:r>
            <a:endParaRPr lang="en-US" sz="2000" dirty="0">
              <a:effectLst/>
              <a:latin typeface="Times" panose="02020603050405020304" pitchFamily="18" charset="0"/>
              <a:ea typeface="Times" panose="02020603050405020304" pitchFamily="18" charset="0"/>
              <a:cs typeface="Times New Roman" panose="02020603050405020304" pitchFamily="18" charset="0"/>
            </a:endParaRPr>
          </a:p>
          <a:p>
            <a:pPr marR="0" lvl="0"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Ø"/>
              <a:tabLst>
                <a:tab pos="114300" algn="l"/>
                <a:tab pos="228600" algn="l"/>
                <a:tab pos="457200" algn="l"/>
              </a:tabLst>
            </a:pP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User will be able to view and  update details.</a:t>
            </a:r>
            <a:endParaRPr lang="en-US" sz="2000" dirty="0">
              <a:effectLst/>
              <a:latin typeface="Times" panose="02020603050405020304" pitchFamily="18" charset="0"/>
              <a:ea typeface="Times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5" name="Isosceles Triangle 44">
            <a:extLst>
              <a:ext uri="{FF2B5EF4-FFF2-40B4-BE49-F238E27FC236}">
                <a16:creationId xmlns:a16="http://schemas.microsoft.com/office/drawing/2014/main" id="{7E2C7115-5336-410C-AD71-0F0952A2E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E7644C0A-A7F1-4AE3-B71F-731D9E6D1E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5680" y="6041362"/>
            <a:ext cx="5979266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Satya Sai Vinuthna</a:t>
            </a:r>
          </a:p>
        </p:txBody>
      </p:sp>
    </p:spTree>
    <p:extLst>
      <p:ext uri="{BB962C8B-B14F-4D97-AF65-F5344CB8AC3E}">
        <p14:creationId xmlns:p14="http://schemas.microsoft.com/office/powerpoint/2010/main" val="38263254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E80B86A7-A1EC-475B-9166-88902B033A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706884-EAD0-4BD2-9CBA-90C28B6FB0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2" y="609600"/>
            <a:ext cx="8596668" cy="1320800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NON-FUNCTIONAL REQUIREMENTS</a:t>
            </a:r>
            <a:endParaRPr lang="en-US" dirty="0"/>
          </a:p>
        </p:txBody>
      </p:sp>
      <p:sp>
        <p:nvSpPr>
          <p:cNvPr id="43" name="Isosceles Triangle 42">
            <a:extLst>
              <a:ext uri="{FF2B5EF4-FFF2-40B4-BE49-F238E27FC236}">
                <a16:creationId xmlns:a16="http://schemas.microsoft.com/office/drawing/2014/main" id="{C2C29CB1-9F74-4879-A6AF-AEA67B6F1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157E80-4CD9-42DE-859C-2E90D76A60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90663" y="6041362"/>
            <a:ext cx="68333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FC039B80-6F6C-48CD-BBA6-8B7544B3D5CA}" type="slidenum">
              <a:rPr lang="en-US"/>
              <a:pPr>
                <a:spcAft>
                  <a:spcPts val="600"/>
                </a:spcAft>
              </a:pPr>
              <a:t>12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8B5A51-A825-4E73-86A8-36375EE9D0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2" y="1534160"/>
            <a:ext cx="8596668" cy="450720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Usability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Reliability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Security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Maintainability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Effectiveness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Availability </a:t>
            </a:r>
          </a:p>
        </p:txBody>
      </p:sp>
      <p:sp>
        <p:nvSpPr>
          <p:cNvPr id="45" name="Isosceles Triangle 44">
            <a:extLst>
              <a:ext uri="{FF2B5EF4-FFF2-40B4-BE49-F238E27FC236}">
                <a16:creationId xmlns:a16="http://schemas.microsoft.com/office/drawing/2014/main" id="{7E2C7115-5336-410C-AD71-0F0952A2E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97E5CF88-2E17-451A-976C-12EAF039AE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7334" y="5923280"/>
            <a:ext cx="5526729" cy="55880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Indu</a:t>
            </a:r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Chinthakuntla</a:t>
            </a:r>
            <a:endParaRPr 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12748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B4DE830A-B531-4A3B-96F6-0ECE88B085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2813DF2C-461A-4A8F-9679-A172790D1F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54CD3A85-C039-4249-86E4-1EB9318B54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Rectangle 23">
              <a:extLst>
                <a:ext uri="{FF2B5EF4-FFF2-40B4-BE49-F238E27FC236}">
                  <a16:creationId xmlns:a16="http://schemas.microsoft.com/office/drawing/2014/main" id="{887EA6D2-2883-42C2-993D-094CA6D65D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7" name="Rectangle 25">
              <a:extLst>
                <a:ext uri="{FF2B5EF4-FFF2-40B4-BE49-F238E27FC236}">
                  <a16:creationId xmlns:a16="http://schemas.microsoft.com/office/drawing/2014/main" id="{3B895046-636F-4D1B-ACA4-29AA0CB33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8" name="Isosceles Triangle 37">
              <a:extLst>
                <a:ext uri="{FF2B5EF4-FFF2-40B4-BE49-F238E27FC236}">
                  <a16:creationId xmlns:a16="http://schemas.microsoft.com/office/drawing/2014/main" id="{C6B0CDE3-E054-4EDD-A43B-F96843D8BF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9" name="Rectangle 27">
              <a:extLst>
                <a:ext uri="{FF2B5EF4-FFF2-40B4-BE49-F238E27FC236}">
                  <a16:creationId xmlns:a16="http://schemas.microsoft.com/office/drawing/2014/main" id="{3B66B1A2-F145-4C9B-85CC-4BF30D58CB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0" name="Rectangle 28">
              <a:extLst>
                <a:ext uri="{FF2B5EF4-FFF2-40B4-BE49-F238E27FC236}">
                  <a16:creationId xmlns:a16="http://schemas.microsoft.com/office/drawing/2014/main" id="{5D4FC972-94B3-4035-8D31-E668C132B4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Rectangle 29">
              <a:extLst>
                <a:ext uri="{FF2B5EF4-FFF2-40B4-BE49-F238E27FC236}">
                  <a16:creationId xmlns:a16="http://schemas.microsoft.com/office/drawing/2014/main" id="{374B9941-AFBE-4A77-A50E-B6EA04A746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2" name="Isosceles Triangle 41">
              <a:extLst>
                <a:ext uri="{FF2B5EF4-FFF2-40B4-BE49-F238E27FC236}">
                  <a16:creationId xmlns:a16="http://schemas.microsoft.com/office/drawing/2014/main" id="{27A982C5-2C38-4CE9-BC18-94697AD657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3" name="Isosceles Triangle 42">
              <a:extLst>
                <a:ext uri="{FF2B5EF4-FFF2-40B4-BE49-F238E27FC236}">
                  <a16:creationId xmlns:a16="http://schemas.microsoft.com/office/drawing/2014/main" id="{0060D8D1-7BB1-498F-AFBB-ADAC130A9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4ABC747-5704-49C6-B820-3C6DF7E53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194659" y="553798"/>
            <a:ext cx="8288032" cy="638048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kern="12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ER  DIAGRAM</a:t>
            </a:r>
          </a:p>
        </p:txBody>
      </p:sp>
      <p:pic>
        <p:nvPicPr>
          <p:cNvPr id="5" name="Content Placeholder 4" descr="Diagram, engineering drawing&#10;&#10;Description automatically generated">
            <a:extLst>
              <a:ext uri="{FF2B5EF4-FFF2-40B4-BE49-F238E27FC236}">
                <a16:creationId xmlns:a16="http://schemas.microsoft.com/office/drawing/2014/main" id="{F6690722-C227-4DF2-B6CC-23EC77883B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575" y="1448972"/>
            <a:ext cx="8047439" cy="421718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543DE2-EE2D-493D-8D37-E1C4D16A3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2023" y="6352651"/>
            <a:ext cx="68333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FC039B80-6F6C-48CD-BBA6-8B7544B3D5CA}" type="slidenum">
              <a:rPr lang="en-US"/>
              <a:pPr defTabSz="914400">
                <a:spcAft>
                  <a:spcPts val="600"/>
                </a:spcAft>
              </a:pPr>
              <a:t>13</a:t>
            </a:fld>
            <a:endParaRPr lang="en-US"/>
          </a:p>
        </p:txBody>
      </p:sp>
      <p:sp>
        <p:nvSpPr>
          <p:cNvPr id="17" name="Footer Placeholder 3">
            <a:extLst>
              <a:ext uri="{FF2B5EF4-FFF2-40B4-BE49-F238E27FC236}">
                <a16:creationId xmlns:a16="http://schemas.microsoft.com/office/drawing/2014/main" id="{DC791571-467C-487C-AC3E-E274EBD646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7334" y="5923280"/>
            <a:ext cx="5526729" cy="55880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Indu</a:t>
            </a:r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Chinthakuntla</a:t>
            </a:r>
            <a:endParaRPr 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01975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51BB6F-26E7-48FB-AC0F-94AED3A4EE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7674186" cy="619760"/>
          </a:xfrm>
        </p:spPr>
        <p:txBody>
          <a:bodyPr anchor="t">
            <a:normAutofit fontScale="90000"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GRAPHICAL USER INTERFACE(GUI)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Home Page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40A560-5200-457C-8FB5-8CF47A943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90663" y="6041362"/>
            <a:ext cx="68333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FC039B80-6F6C-48CD-BBA6-8B7544B3D5CA}" type="slidenum">
              <a:rPr lang="en-US"/>
              <a:pPr>
                <a:spcAft>
                  <a:spcPts val="600"/>
                </a:spcAft>
              </a:pPr>
              <a:t>14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97287AD-01D2-45DF-AA03-952B4529C1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692" y="1704961"/>
            <a:ext cx="8278708" cy="3860800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Footer Placeholder 3">
            <a:extLst>
              <a:ext uri="{FF2B5EF4-FFF2-40B4-BE49-F238E27FC236}">
                <a16:creationId xmlns:a16="http://schemas.microsoft.com/office/drawing/2014/main" id="{BE862373-5BA8-4533-8ED1-6FAE6465DB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7334" y="5963920"/>
            <a:ext cx="5526729" cy="51816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Indu</a:t>
            </a:r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Chinthakuntla</a:t>
            </a:r>
            <a:endParaRPr 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15116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13DC29-70AB-4276-BB68-B0F45A1055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451513"/>
            <a:ext cx="6198013" cy="5114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dirty="0">
                <a:solidFill>
                  <a:schemeClr val="accent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LOGIN PAGE</a:t>
            </a: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40A560-5200-457C-8FB5-8CF47A943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90663" y="6041362"/>
            <a:ext cx="68333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FC039B80-6F6C-48CD-BBA6-8B7544B3D5CA}" type="slidenum">
              <a:rPr lang="en-US" smtClean="0"/>
              <a:pPr>
                <a:spcAft>
                  <a:spcPts val="600"/>
                </a:spcAft>
              </a:pPr>
              <a:t>15</a:t>
            </a:fld>
            <a:endParaRPr lang="en-US"/>
          </a:p>
        </p:txBody>
      </p:sp>
      <p:pic>
        <p:nvPicPr>
          <p:cNvPr id="2051" name="Picture 3">
            <a:extLst>
              <a:ext uri="{FF2B5EF4-FFF2-40B4-BE49-F238E27FC236}">
                <a16:creationId xmlns:a16="http://schemas.microsoft.com/office/drawing/2014/main" id="{F4CAD915-CF86-455A-828A-C59743D07A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335" y="1432560"/>
            <a:ext cx="7816425" cy="4419599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Footer Placeholder 3">
            <a:extLst>
              <a:ext uri="{FF2B5EF4-FFF2-40B4-BE49-F238E27FC236}">
                <a16:creationId xmlns:a16="http://schemas.microsoft.com/office/drawing/2014/main" id="{CEF4B1CC-4091-441D-8CD2-23C3372326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7334" y="5963920"/>
            <a:ext cx="5526729" cy="44256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Indu</a:t>
            </a:r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Chinthakuntla</a:t>
            </a:r>
            <a:endParaRPr 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05241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13DC29-70AB-4276-BB68-B0F45A1055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451513"/>
            <a:ext cx="6198013" cy="5114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dirty="0">
                <a:solidFill>
                  <a:schemeClr val="accent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REGISTRATION PAGE</a:t>
            </a: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40A560-5200-457C-8FB5-8CF47A943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90663" y="6041362"/>
            <a:ext cx="68333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FC039B80-6F6C-48CD-BBA6-8B7544B3D5CA}" type="slidenum">
              <a:rPr lang="en-US" smtClean="0"/>
              <a:pPr>
                <a:spcAft>
                  <a:spcPts val="600"/>
                </a:spcAft>
              </a:pPr>
              <a:t>16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2186D85-EC7C-4208-BF0D-19D265DCED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840" y="1656081"/>
            <a:ext cx="7640320" cy="400653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18A76ABD-968A-4B0D-BA3D-5EF13D74F6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7334" y="5963920"/>
            <a:ext cx="5526729" cy="44256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Indu</a:t>
            </a:r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Chinthakuntla</a:t>
            </a:r>
            <a:endParaRPr 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92775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13DC29-70AB-4276-BB68-B0F45A1055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375921"/>
            <a:ext cx="3957349" cy="5769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dirty="0">
                <a:solidFill>
                  <a:schemeClr val="accent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ABOUT US PAGE</a:t>
            </a:r>
          </a:p>
          <a:p>
            <a:pPr marL="0" indent="0">
              <a:buNone/>
            </a:pP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Footer Placeholder 3">
            <a:extLst>
              <a:ext uri="{FF2B5EF4-FFF2-40B4-BE49-F238E27FC236}">
                <a16:creationId xmlns:a16="http://schemas.microsoft.com/office/drawing/2014/main" id="{A7186304-92A8-4442-AAB3-167E3972A3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7334" y="5963920"/>
            <a:ext cx="5526729" cy="44256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Indu</a:t>
            </a:r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Chinthakuntla</a:t>
            </a:r>
            <a:endParaRPr 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40A560-5200-457C-8FB5-8CF47A943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90663" y="6041362"/>
            <a:ext cx="68333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FC039B80-6F6C-48CD-BBA6-8B7544B3D5CA}" type="slidenum">
              <a:rPr lang="en-US"/>
              <a:pPr>
                <a:spcAft>
                  <a:spcPts val="600"/>
                </a:spcAft>
              </a:pPr>
              <a:t>17</a:t>
            </a:fld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392758D1-A9A0-42F0-B0B0-38BC74EB82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334" y="1229360"/>
            <a:ext cx="8596668" cy="4399280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55792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40A560-5200-457C-8FB5-8CF47A943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90663" y="6041362"/>
            <a:ext cx="68333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FC039B80-6F6C-48CD-BBA6-8B7544B3D5CA}" type="slidenum">
              <a:rPr lang="en-US"/>
              <a:pPr>
                <a:spcAft>
                  <a:spcPts val="600"/>
                </a:spcAft>
              </a:pPr>
              <a:t>18</a:t>
            </a:fld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6F2F97E6-5B89-4659-A4B5-C08527BEA3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0" y="1615440"/>
            <a:ext cx="8451041" cy="3887153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BAA27214-3467-4484-A0B3-4F03725AE9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375921"/>
            <a:ext cx="3957349" cy="5769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dirty="0">
                <a:solidFill>
                  <a:schemeClr val="accent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FARMER PAGE</a:t>
            </a:r>
          </a:p>
          <a:p>
            <a:pPr marL="0" indent="0">
              <a:buNone/>
            </a:pP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Footer Placeholder 3">
            <a:extLst>
              <a:ext uri="{FF2B5EF4-FFF2-40B4-BE49-F238E27FC236}">
                <a16:creationId xmlns:a16="http://schemas.microsoft.com/office/drawing/2014/main" id="{10FC0399-4426-4BE9-A59F-5C9BF9FC5F7E}"/>
              </a:ext>
            </a:extLst>
          </p:cNvPr>
          <p:cNvSpPr txBox="1">
            <a:spLocks/>
          </p:cNvSpPr>
          <p:nvPr/>
        </p:nvSpPr>
        <p:spPr>
          <a:xfrm>
            <a:off x="389927" y="6278880"/>
            <a:ext cx="4598633" cy="3317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Pavan Kumar </a:t>
            </a:r>
            <a:r>
              <a:rPr lang="en-US" sz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Koppuravuri</a:t>
            </a:r>
            <a:endParaRPr 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71429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text, sky, grass, green&#10;&#10;Description automatically generated">
            <a:extLst>
              <a:ext uri="{FF2B5EF4-FFF2-40B4-BE49-F238E27FC236}">
                <a16:creationId xmlns:a16="http://schemas.microsoft.com/office/drawing/2014/main" id="{AC1C0E5F-75E3-46E0-BCBC-59A2AF506A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1" y="1696720"/>
            <a:ext cx="7914640" cy="392176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40A560-5200-457C-8FB5-8CF47A943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90663" y="6041362"/>
            <a:ext cx="68333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FC039B80-6F6C-48CD-BBA6-8B7544B3D5CA}" type="slidenum">
              <a:rPr lang="en-US"/>
              <a:pPr>
                <a:spcAft>
                  <a:spcPts val="600"/>
                </a:spcAft>
              </a:pPr>
              <a:t>19</a:t>
            </a:fld>
            <a:endParaRPr lang="en-US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B3EF554E-E2EC-4EF0-AAE7-61AA901440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375921"/>
            <a:ext cx="3957349" cy="5769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dirty="0">
                <a:solidFill>
                  <a:schemeClr val="accent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DEALER PAGE</a:t>
            </a:r>
          </a:p>
          <a:p>
            <a:pPr marL="0" indent="0">
              <a:buNone/>
            </a:pP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Footer Placeholder 3">
            <a:extLst>
              <a:ext uri="{FF2B5EF4-FFF2-40B4-BE49-F238E27FC236}">
                <a16:creationId xmlns:a16="http://schemas.microsoft.com/office/drawing/2014/main" id="{766C6516-A59F-4335-89D2-F5E15380B964}"/>
              </a:ext>
            </a:extLst>
          </p:cNvPr>
          <p:cNvSpPr txBox="1">
            <a:spLocks/>
          </p:cNvSpPr>
          <p:nvPr/>
        </p:nvSpPr>
        <p:spPr>
          <a:xfrm>
            <a:off x="389927" y="6316198"/>
            <a:ext cx="4598633" cy="3317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Pavan Kumar </a:t>
            </a:r>
            <a:r>
              <a:rPr lang="en-US" sz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Koppuravuri</a:t>
            </a:r>
            <a:endParaRPr 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29781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2A1E4-7B4A-43DB-8995-0BB251D66E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2501984"/>
            <a:ext cx="3201366" cy="812716"/>
          </a:xfrm>
        </p:spPr>
        <p:txBody>
          <a:bodyPr anchor="b">
            <a:normAutofit/>
          </a:bodyPr>
          <a:lstStyle/>
          <a:p>
            <a:pPr algn="r"/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GDP Team- 3</a:t>
            </a:r>
            <a:endParaRPr lang="en-US" sz="40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85F1718-0D5D-42D8-AFAD-F970DFC887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4399" y="86058"/>
            <a:ext cx="2108941" cy="2673584"/>
          </a:xfrm>
        </p:spPr>
      </p:pic>
      <p:sp>
        <p:nvSpPr>
          <p:cNvPr id="31" name="Slide Number Placeholder 30">
            <a:extLst>
              <a:ext uri="{FF2B5EF4-FFF2-40B4-BE49-F238E27FC236}">
                <a16:creationId xmlns:a16="http://schemas.microsoft.com/office/drawing/2014/main" id="{C7F848BF-A9F0-42B4-AC2F-99D96991A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68881" y="5778343"/>
            <a:ext cx="683339" cy="365125"/>
          </a:xfrm>
        </p:spPr>
        <p:txBody>
          <a:bodyPr/>
          <a:lstStyle/>
          <a:p>
            <a:fld id="{FC039B80-6F6C-48CD-BBA6-8B7544B3D5CA}" type="slidenum">
              <a:rPr lang="en-US" sz="1200" smtClean="0"/>
              <a:t>2</a:t>
            </a:fld>
            <a:endParaRPr lang="en-US" sz="1200" dirty="0"/>
          </a:p>
        </p:txBody>
      </p:sp>
      <p:pic>
        <p:nvPicPr>
          <p:cNvPr id="7" name="Picture 6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6B50757C-347B-4339-AFBB-E95ED24711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0551" y="87015"/>
            <a:ext cx="1823172" cy="2673584"/>
          </a:xfrm>
          <a:prstGeom prst="rect">
            <a:avLst/>
          </a:prstGeom>
        </p:spPr>
      </p:pic>
      <p:pic>
        <p:nvPicPr>
          <p:cNvPr id="11" name="Picture 10" descr="A person in a blue coat&#10;&#10;Description automatically generated with low confidence">
            <a:extLst>
              <a:ext uri="{FF2B5EF4-FFF2-40B4-BE49-F238E27FC236}">
                <a16:creationId xmlns:a16="http://schemas.microsoft.com/office/drawing/2014/main" id="{32D74BEA-F6F8-465C-B76A-65D30E814B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0396" y="87014"/>
            <a:ext cx="1962804" cy="267358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3835488-B31E-48E5-BCBE-4CF398734D61}"/>
              </a:ext>
            </a:extLst>
          </p:cNvPr>
          <p:cNvSpPr txBox="1"/>
          <p:nvPr/>
        </p:nvSpPr>
        <p:spPr>
          <a:xfrm>
            <a:off x="4161851" y="2772921"/>
            <a:ext cx="2316408" cy="666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Indu Chinthakuntla</a:t>
            </a:r>
          </a:p>
          <a:p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6E3AE43-D06A-4FFE-A726-E38D973906CE}"/>
              </a:ext>
            </a:extLst>
          </p:cNvPr>
          <p:cNvSpPr txBox="1"/>
          <p:nvPr/>
        </p:nvSpPr>
        <p:spPr>
          <a:xfrm>
            <a:off x="6546778" y="2770741"/>
            <a:ext cx="22500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Himaja Reddy Maddi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137480C-D313-4685-A5AD-B7BE8E1BF34E}"/>
              </a:ext>
            </a:extLst>
          </p:cNvPr>
          <p:cNvSpPr txBox="1"/>
          <p:nvPr/>
        </p:nvSpPr>
        <p:spPr>
          <a:xfrm>
            <a:off x="8815418" y="2730925"/>
            <a:ext cx="22500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Pavan Kumar Koppuravuri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FEE90F0-019B-4797-8495-0B9DB1B0FEB2}"/>
              </a:ext>
            </a:extLst>
          </p:cNvPr>
          <p:cNvSpPr txBox="1"/>
          <p:nvPr/>
        </p:nvSpPr>
        <p:spPr>
          <a:xfrm>
            <a:off x="4120463" y="5974999"/>
            <a:ext cx="2316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Satya Tummala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009EB13-7F33-4617-B50B-8E7FFB06DC9D}"/>
              </a:ext>
            </a:extLst>
          </p:cNvPr>
          <p:cNvSpPr txBox="1"/>
          <p:nvPr/>
        </p:nvSpPr>
        <p:spPr>
          <a:xfrm>
            <a:off x="6546776" y="6169286"/>
            <a:ext cx="2250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Apurupa Mathi</a:t>
            </a:r>
          </a:p>
        </p:txBody>
      </p:sp>
      <p:pic>
        <p:nvPicPr>
          <p:cNvPr id="27" name="Picture 26" descr="A picture containing tree, outdoor, grass, park&#10;&#10;Description automatically generated">
            <a:extLst>
              <a:ext uri="{FF2B5EF4-FFF2-40B4-BE49-F238E27FC236}">
                <a16:creationId xmlns:a16="http://schemas.microsoft.com/office/drawing/2014/main" id="{205A693D-EFAA-4223-A307-A67FEBB6D2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7326" y="3225610"/>
            <a:ext cx="2108941" cy="2735296"/>
          </a:xfrm>
          <a:prstGeom prst="rect">
            <a:avLst/>
          </a:prstGeom>
        </p:spPr>
      </p:pic>
      <p:pic>
        <p:nvPicPr>
          <p:cNvPr id="29" name="Picture 28" descr="A person smiling for the camera&#10;&#10;Description automatically generated with medium confidence">
            <a:extLst>
              <a:ext uri="{FF2B5EF4-FFF2-40B4-BE49-F238E27FC236}">
                <a16:creationId xmlns:a16="http://schemas.microsoft.com/office/drawing/2014/main" id="{10F8E632-AEF1-4D06-9435-D1E71C6C28B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9104" y="3192590"/>
            <a:ext cx="2021899" cy="2660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8267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40A560-5200-457C-8FB5-8CF47A943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90663" y="6041362"/>
            <a:ext cx="68333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FC039B80-6F6C-48CD-BBA6-8B7544B3D5CA}" type="slidenum">
              <a:rPr lang="en-US"/>
              <a:pPr>
                <a:spcAft>
                  <a:spcPts val="600"/>
                </a:spcAft>
              </a:pPr>
              <a:t>20</a:t>
            </a:fld>
            <a:endParaRPr lang="en-US"/>
          </a:p>
        </p:txBody>
      </p:sp>
      <p:pic>
        <p:nvPicPr>
          <p:cNvPr id="6" name="Picture 5" descr="Chart, box and whisker chart&#10;&#10;Description automatically generated">
            <a:extLst>
              <a:ext uri="{FF2B5EF4-FFF2-40B4-BE49-F238E27FC236}">
                <a16:creationId xmlns:a16="http://schemas.microsoft.com/office/drawing/2014/main" id="{96117563-DFE7-4CFF-82EC-E5F00B7D1E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9280" y="1523999"/>
            <a:ext cx="3749040" cy="3978594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16B783D-0E36-4AB1-ABAC-ADD7D13C11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375921"/>
            <a:ext cx="3957349" cy="5769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dirty="0">
                <a:solidFill>
                  <a:schemeClr val="accent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ADD PRODUCT PAGE</a:t>
            </a:r>
          </a:p>
          <a:p>
            <a:pPr marL="0" indent="0">
              <a:buNone/>
            </a:pP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6A1A0FB9-09A0-4C36-AAB4-348A0607C224}"/>
              </a:ext>
            </a:extLst>
          </p:cNvPr>
          <p:cNvSpPr txBox="1">
            <a:spLocks/>
          </p:cNvSpPr>
          <p:nvPr/>
        </p:nvSpPr>
        <p:spPr>
          <a:xfrm>
            <a:off x="389927" y="6278880"/>
            <a:ext cx="4598633" cy="3317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Pavan Kumar </a:t>
            </a:r>
            <a:r>
              <a:rPr lang="en-US" sz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Koppuravuri</a:t>
            </a:r>
            <a:endParaRPr 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8BA2EA40-C35B-424F-8C03-4C23B0EAED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1" y="1524000"/>
            <a:ext cx="3957349" cy="3978594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77820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40A560-5200-457C-8FB5-8CF47A943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90663" y="6041362"/>
            <a:ext cx="68333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FC039B80-6F6C-48CD-BBA6-8B7544B3D5CA}" type="slidenum">
              <a:rPr lang="en-US"/>
              <a:pPr>
                <a:spcAft>
                  <a:spcPts val="600"/>
                </a:spcAft>
              </a:pPr>
              <a:t>21</a:t>
            </a:fld>
            <a:endParaRPr lang="en-US"/>
          </a:p>
        </p:txBody>
      </p:sp>
      <p:sp>
        <p:nvSpPr>
          <p:cNvPr id="18" name="Footer Placeholder 3">
            <a:extLst>
              <a:ext uri="{FF2B5EF4-FFF2-40B4-BE49-F238E27FC236}">
                <a16:creationId xmlns:a16="http://schemas.microsoft.com/office/drawing/2014/main" id="{80A5A0AD-512A-451C-8813-B98363FB84C7}"/>
              </a:ext>
            </a:extLst>
          </p:cNvPr>
          <p:cNvSpPr txBox="1">
            <a:spLocks/>
          </p:cNvSpPr>
          <p:nvPr/>
        </p:nvSpPr>
        <p:spPr>
          <a:xfrm>
            <a:off x="389927" y="6278880"/>
            <a:ext cx="4598633" cy="3317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Pavan Kumar </a:t>
            </a:r>
            <a:r>
              <a:rPr lang="en-US" sz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Koppuravuri</a:t>
            </a:r>
            <a:endParaRPr 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122" name="Picture 1">
            <a:extLst>
              <a:ext uri="{FF2B5EF4-FFF2-40B4-BE49-F238E27FC236}">
                <a16:creationId xmlns:a16="http://schemas.microsoft.com/office/drawing/2014/main" id="{088FDB06-5839-471D-8102-EBDCEF7CA6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8001" y="2316480"/>
            <a:ext cx="3555999" cy="2642564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2AF9F94-8B73-401F-B737-863D89FEF1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375921"/>
            <a:ext cx="3957349" cy="576924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2600" dirty="0">
                <a:solidFill>
                  <a:schemeClr val="accent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LIST OF PRODUCTS PAGE</a:t>
            </a:r>
          </a:p>
          <a:p>
            <a:pPr marL="0" indent="0">
              <a:buNone/>
            </a:pP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650AB480-61EB-441D-8161-3E34D02D82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927" y="2255520"/>
            <a:ext cx="3470873" cy="2642564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">
            <a:extLst>
              <a:ext uri="{FF2B5EF4-FFF2-40B4-BE49-F238E27FC236}">
                <a16:creationId xmlns:a16="http://schemas.microsoft.com/office/drawing/2014/main" id="{1C69159A-4488-4FFB-933A-E6C70589CF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1201" y="2255520"/>
            <a:ext cx="3613113" cy="2642564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22618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40A560-5200-457C-8FB5-8CF47A943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90663" y="6041362"/>
            <a:ext cx="68333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FC039B80-6F6C-48CD-BBA6-8B7544B3D5CA}" type="slidenum">
              <a:rPr lang="en-US"/>
              <a:pPr>
                <a:spcAft>
                  <a:spcPts val="600"/>
                </a:spcAft>
              </a:pPr>
              <a:t>22</a:t>
            </a:fld>
            <a:endParaRPr lang="en-US"/>
          </a:p>
        </p:txBody>
      </p:sp>
      <p:sp>
        <p:nvSpPr>
          <p:cNvPr id="18" name="Footer Placeholder 3">
            <a:extLst>
              <a:ext uri="{FF2B5EF4-FFF2-40B4-BE49-F238E27FC236}">
                <a16:creationId xmlns:a16="http://schemas.microsoft.com/office/drawing/2014/main" id="{80A5A0AD-512A-451C-8813-B98363FB84C7}"/>
              </a:ext>
            </a:extLst>
          </p:cNvPr>
          <p:cNvSpPr txBox="1">
            <a:spLocks/>
          </p:cNvSpPr>
          <p:nvPr/>
        </p:nvSpPr>
        <p:spPr>
          <a:xfrm>
            <a:off x="405167" y="6230910"/>
            <a:ext cx="459863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Pavan Kumar </a:t>
            </a:r>
            <a:r>
              <a:rPr lang="en-US" sz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Koppuravuri</a:t>
            </a:r>
            <a:endParaRPr 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0EB85C5F-CE5C-487C-BE05-FB9DA52DEA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375921"/>
            <a:ext cx="3957349" cy="5769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dirty="0">
                <a:solidFill>
                  <a:schemeClr val="accent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BUY PRODUCTS PAGE</a:t>
            </a:r>
          </a:p>
          <a:p>
            <a:pPr marL="0" indent="0">
              <a:buNone/>
            </a:pP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170" name="Picture 1">
            <a:extLst>
              <a:ext uri="{FF2B5EF4-FFF2-40B4-BE49-F238E27FC236}">
                <a16:creationId xmlns:a16="http://schemas.microsoft.com/office/drawing/2014/main" id="{EB4519C6-B226-4166-96FD-51C3551962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9439" y="2052320"/>
            <a:ext cx="3373121" cy="3450274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53F02E45-C115-4643-AC64-766E865FC9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167" y="2052320"/>
            <a:ext cx="3679153" cy="3450274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 descr="Diagram&#10;&#10;Description automatically generated">
            <a:extLst>
              <a:ext uri="{FF2B5EF4-FFF2-40B4-BE49-F238E27FC236}">
                <a16:creationId xmlns:a16="http://schemas.microsoft.com/office/drawing/2014/main" id="{8C9C58AA-F37C-4E25-9FFC-BC966903A2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3713" y="2052319"/>
            <a:ext cx="3373120" cy="345027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012702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40A560-5200-457C-8FB5-8CF47A943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90663" y="6041362"/>
            <a:ext cx="68333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FC039B80-6F6C-48CD-BBA6-8B7544B3D5CA}" type="slidenum">
              <a:rPr lang="en-US"/>
              <a:pPr>
                <a:spcAft>
                  <a:spcPts val="600"/>
                </a:spcAft>
              </a:pPr>
              <a:t>23</a:t>
            </a:fld>
            <a:endParaRPr lang="en-US"/>
          </a:p>
        </p:txBody>
      </p:sp>
      <p:sp>
        <p:nvSpPr>
          <p:cNvPr id="18" name="Footer Placeholder 3">
            <a:extLst>
              <a:ext uri="{FF2B5EF4-FFF2-40B4-BE49-F238E27FC236}">
                <a16:creationId xmlns:a16="http://schemas.microsoft.com/office/drawing/2014/main" id="{80A5A0AD-512A-451C-8813-B98363FB84C7}"/>
              </a:ext>
            </a:extLst>
          </p:cNvPr>
          <p:cNvSpPr txBox="1">
            <a:spLocks/>
          </p:cNvSpPr>
          <p:nvPr/>
        </p:nvSpPr>
        <p:spPr>
          <a:xfrm>
            <a:off x="508533" y="6223924"/>
            <a:ext cx="459863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Pavan Kumar </a:t>
            </a:r>
            <a:r>
              <a:rPr lang="en-US" sz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Koppuravuri</a:t>
            </a:r>
            <a:endParaRPr 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 descr="A picture containing diagram&#10;&#10;Description automatically generated">
            <a:extLst>
              <a:ext uri="{FF2B5EF4-FFF2-40B4-BE49-F238E27FC236}">
                <a16:creationId xmlns:a16="http://schemas.microsoft.com/office/drawing/2014/main" id="{DAC3FC83-E89D-473A-8E20-D451E0DCD6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920" y="1727200"/>
            <a:ext cx="7452743" cy="431416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B2A8DE2-A220-4FE7-9DD0-381DB592C0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355600"/>
            <a:ext cx="3957349" cy="59724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dirty="0">
                <a:solidFill>
                  <a:schemeClr val="accent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CART PAGE</a:t>
            </a:r>
          </a:p>
          <a:p>
            <a:pPr marL="0" indent="0">
              <a:buNone/>
            </a:pP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38738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40A560-5200-457C-8FB5-8CF47A943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90663" y="6041362"/>
            <a:ext cx="68333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FC039B80-6F6C-48CD-BBA6-8B7544B3D5CA}" type="slidenum">
              <a:rPr lang="en-US"/>
              <a:pPr>
                <a:spcAft>
                  <a:spcPts val="600"/>
                </a:spcAft>
              </a:pPr>
              <a:t>24</a:t>
            </a:fld>
            <a:endParaRPr lang="en-US"/>
          </a:p>
        </p:txBody>
      </p:sp>
      <p:sp>
        <p:nvSpPr>
          <p:cNvPr id="18" name="Footer Placeholder 3">
            <a:extLst>
              <a:ext uri="{FF2B5EF4-FFF2-40B4-BE49-F238E27FC236}">
                <a16:creationId xmlns:a16="http://schemas.microsoft.com/office/drawing/2014/main" id="{80A5A0AD-512A-451C-8813-B98363FB84C7}"/>
              </a:ext>
            </a:extLst>
          </p:cNvPr>
          <p:cNvSpPr txBox="1">
            <a:spLocks/>
          </p:cNvSpPr>
          <p:nvPr/>
        </p:nvSpPr>
        <p:spPr>
          <a:xfrm>
            <a:off x="508533" y="6223924"/>
            <a:ext cx="459863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Pavan Kumar </a:t>
            </a:r>
            <a:r>
              <a:rPr lang="en-US" sz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Koppuravuri</a:t>
            </a:r>
            <a:endParaRPr 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89AE32E-C2C8-4CCD-9F03-8E70928EA6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560" y="1574800"/>
            <a:ext cx="7985760" cy="437895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55B73EA-29BA-4FBE-8FB1-4AE6076BA1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355600"/>
            <a:ext cx="3957349" cy="59724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dirty="0">
                <a:solidFill>
                  <a:schemeClr val="accent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PAYMENT PAGE</a:t>
            </a:r>
          </a:p>
          <a:p>
            <a:pPr marL="0" indent="0">
              <a:buNone/>
            </a:pP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7534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40A560-5200-457C-8FB5-8CF47A943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90663" y="6041362"/>
            <a:ext cx="68333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FC039B80-6F6C-48CD-BBA6-8B7544B3D5CA}" type="slidenum">
              <a:rPr lang="en-US"/>
              <a:pPr>
                <a:spcAft>
                  <a:spcPts val="600"/>
                </a:spcAft>
              </a:pPr>
              <a:t>25</a:t>
            </a:fld>
            <a:endParaRPr lang="en-US"/>
          </a:p>
        </p:txBody>
      </p:sp>
      <p:sp>
        <p:nvSpPr>
          <p:cNvPr id="18" name="Footer Placeholder 3">
            <a:extLst>
              <a:ext uri="{FF2B5EF4-FFF2-40B4-BE49-F238E27FC236}">
                <a16:creationId xmlns:a16="http://schemas.microsoft.com/office/drawing/2014/main" id="{80A5A0AD-512A-451C-8813-B98363FB84C7}"/>
              </a:ext>
            </a:extLst>
          </p:cNvPr>
          <p:cNvSpPr txBox="1">
            <a:spLocks/>
          </p:cNvSpPr>
          <p:nvPr/>
        </p:nvSpPr>
        <p:spPr>
          <a:xfrm>
            <a:off x="528853" y="6230592"/>
            <a:ext cx="459863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Pavan Kumar </a:t>
            </a:r>
            <a:r>
              <a:rPr lang="en-US" sz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Koppuravuri</a:t>
            </a:r>
            <a:endParaRPr 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91AA677-DA56-471C-BA66-B70ED902FD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645920"/>
            <a:ext cx="7894319" cy="407416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AC79C6E-F494-4374-B325-BB53D3BDEA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355600"/>
            <a:ext cx="3957349" cy="597245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2600" dirty="0">
                <a:solidFill>
                  <a:schemeClr val="accent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ORDER SUMMARY PAGE</a:t>
            </a:r>
          </a:p>
          <a:p>
            <a:pPr marL="0" indent="0">
              <a:buNone/>
            </a:pP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29707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40A560-5200-457C-8FB5-8CF47A943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90663" y="6041362"/>
            <a:ext cx="68333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FC039B80-6F6C-48CD-BBA6-8B7544B3D5CA}" type="slidenum">
              <a:rPr lang="en-US"/>
              <a:pPr>
                <a:spcAft>
                  <a:spcPts val="600"/>
                </a:spcAft>
              </a:pPr>
              <a:t>26</a:t>
            </a:fld>
            <a:endParaRPr lang="en-US"/>
          </a:p>
        </p:txBody>
      </p:sp>
      <p:sp>
        <p:nvSpPr>
          <p:cNvPr id="18" name="Footer Placeholder 3">
            <a:extLst>
              <a:ext uri="{FF2B5EF4-FFF2-40B4-BE49-F238E27FC236}">
                <a16:creationId xmlns:a16="http://schemas.microsoft.com/office/drawing/2014/main" id="{80A5A0AD-512A-451C-8813-B98363FB84C7}"/>
              </a:ext>
            </a:extLst>
          </p:cNvPr>
          <p:cNvSpPr txBox="1">
            <a:spLocks/>
          </p:cNvSpPr>
          <p:nvPr/>
        </p:nvSpPr>
        <p:spPr>
          <a:xfrm>
            <a:off x="374686" y="6245199"/>
            <a:ext cx="459863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Pavan Kumar </a:t>
            </a:r>
            <a:r>
              <a:rPr lang="en-US" sz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Koppuravuri</a:t>
            </a:r>
            <a:endParaRPr 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69A4ED3-8EBE-4ED0-BBC8-8A0EE43771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375921"/>
            <a:ext cx="3957349" cy="5769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dirty="0">
                <a:solidFill>
                  <a:schemeClr val="accent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ORDER HISTORY PAGE</a:t>
            </a:r>
          </a:p>
          <a:p>
            <a:pPr marL="0" indent="0">
              <a:buNone/>
            </a:pP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218" name="Picture 1">
            <a:extLst>
              <a:ext uri="{FF2B5EF4-FFF2-40B4-BE49-F238E27FC236}">
                <a16:creationId xmlns:a16="http://schemas.microsoft.com/office/drawing/2014/main" id="{CB2D0AE0-B524-4D0B-809F-66EBA2D451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279" y="1660843"/>
            <a:ext cx="8260079" cy="3876358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02503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40A560-5200-457C-8FB5-8CF47A943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90663" y="6041362"/>
            <a:ext cx="68333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FC039B80-6F6C-48CD-BBA6-8B7544B3D5CA}" type="slidenum">
              <a:rPr lang="en-US"/>
              <a:pPr>
                <a:spcAft>
                  <a:spcPts val="600"/>
                </a:spcAft>
              </a:pPr>
              <a:t>27</a:t>
            </a:fld>
            <a:endParaRPr lang="en-US"/>
          </a:p>
        </p:txBody>
      </p:sp>
      <p:sp>
        <p:nvSpPr>
          <p:cNvPr id="18" name="Footer Placeholder 3">
            <a:extLst>
              <a:ext uri="{FF2B5EF4-FFF2-40B4-BE49-F238E27FC236}">
                <a16:creationId xmlns:a16="http://schemas.microsoft.com/office/drawing/2014/main" id="{80A5A0AD-512A-451C-8813-B98363FB84C7}"/>
              </a:ext>
            </a:extLst>
          </p:cNvPr>
          <p:cNvSpPr txBox="1">
            <a:spLocks/>
          </p:cNvSpPr>
          <p:nvPr/>
        </p:nvSpPr>
        <p:spPr>
          <a:xfrm>
            <a:off x="503410" y="6220115"/>
            <a:ext cx="459863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Pavan Kumar </a:t>
            </a:r>
            <a:r>
              <a:rPr lang="en-US" sz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Koppuravuri</a:t>
            </a:r>
            <a:endParaRPr 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AC79C6E-F494-4374-B325-BB53D3BDEA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355600"/>
            <a:ext cx="3957349" cy="59724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dirty="0">
                <a:solidFill>
                  <a:schemeClr val="accent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PROFILE PAGE</a:t>
            </a:r>
          </a:p>
          <a:p>
            <a:pPr marL="0" indent="0">
              <a:buNone/>
            </a:pP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24268750-CED4-4C19-9E59-A0E8B4F61C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334" y="1483360"/>
            <a:ext cx="8161866" cy="4206240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9752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B4DE830A-B531-4A3B-96F6-0ECE88B085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813DF2C-461A-4A8F-9679-A172790D1F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54CD3A85-C039-4249-86E4-1EB9318B54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Rectangle 23">
              <a:extLst>
                <a:ext uri="{FF2B5EF4-FFF2-40B4-BE49-F238E27FC236}">
                  <a16:creationId xmlns:a16="http://schemas.microsoft.com/office/drawing/2014/main" id="{887EA6D2-2883-42C2-993D-094CA6D65D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5">
              <a:extLst>
                <a:ext uri="{FF2B5EF4-FFF2-40B4-BE49-F238E27FC236}">
                  <a16:creationId xmlns:a16="http://schemas.microsoft.com/office/drawing/2014/main" id="{3B895046-636F-4D1B-ACA4-29AA0CB33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Isosceles Triangle 29">
              <a:extLst>
                <a:ext uri="{FF2B5EF4-FFF2-40B4-BE49-F238E27FC236}">
                  <a16:creationId xmlns:a16="http://schemas.microsoft.com/office/drawing/2014/main" id="{C6B0CDE3-E054-4EDD-A43B-F96843D8BF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Rectangle 27">
              <a:extLst>
                <a:ext uri="{FF2B5EF4-FFF2-40B4-BE49-F238E27FC236}">
                  <a16:creationId xmlns:a16="http://schemas.microsoft.com/office/drawing/2014/main" id="{3B66B1A2-F145-4C9B-85CC-4BF30D58CB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Rectangle 28">
              <a:extLst>
                <a:ext uri="{FF2B5EF4-FFF2-40B4-BE49-F238E27FC236}">
                  <a16:creationId xmlns:a16="http://schemas.microsoft.com/office/drawing/2014/main" id="{5D4FC972-94B3-4035-8D31-E668C132B4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29">
              <a:extLst>
                <a:ext uri="{FF2B5EF4-FFF2-40B4-BE49-F238E27FC236}">
                  <a16:creationId xmlns:a16="http://schemas.microsoft.com/office/drawing/2014/main" id="{374B9941-AFBE-4A77-A50E-B6EA04A746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Isosceles Triangle 33">
              <a:extLst>
                <a:ext uri="{FF2B5EF4-FFF2-40B4-BE49-F238E27FC236}">
                  <a16:creationId xmlns:a16="http://schemas.microsoft.com/office/drawing/2014/main" id="{27A982C5-2C38-4CE9-BC18-94697AD657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Isosceles Triangle 34">
              <a:extLst>
                <a:ext uri="{FF2B5EF4-FFF2-40B4-BE49-F238E27FC236}">
                  <a16:creationId xmlns:a16="http://schemas.microsoft.com/office/drawing/2014/main" id="{0060D8D1-7BB1-498F-AFBB-ADAC130A9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CBA3ABD-28AF-44DD-AED7-867F8B73EC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0961" y="370202"/>
            <a:ext cx="8198976" cy="805832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4000" kern="12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FLOW DIAGRAM</a:t>
            </a:r>
            <a:r>
              <a:rPr lang="en-US" sz="5400" kern="12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</a:p>
        </p:txBody>
      </p:sp>
      <p:sp>
        <p:nvSpPr>
          <p:cNvPr id="37" name="Isosceles Triangle 36">
            <a:extLst>
              <a:ext uri="{FF2B5EF4-FFF2-40B4-BE49-F238E27FC236}">
                <a16:creationId xmlns:a16="http://schemas.microsoft.com/office/drawing/2014/main" id="{5A7802B6-FF37-40CF-A7E2-6F2A0D9A9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3174" y="1270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7" name="Content Placeholder 6" descr="Diagram, schematic&#10;&#10;Description automatically generated">
            <a:extLst>
              <a:ext uri="{FF2B5EF4-FFF2-40B4-BE49-F238E27FC236}">
                <a16:creationId xmlns:a16="http://schemas.microsoft.com/office/drawing/2014/main" id="{BFE4770F-E6F2-439E-BC98-BE3F50B885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924" y="1267580"/>
            <a:ext cx="8198976" cy="479793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40D878-C6D3-478C-A8F1-612796641D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90663" y="6041362"/>
            <a:ext cx="68333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FC039B80-6F6C-48CD-BBA6-8B7544B3D5CA}" type="slidenum">
              <a:rPr lang="en-US"/>
              <a:pPr defTabSz="914400">
                <a:spcAft>
                  <a:spcPts val="600"/>
                </a:spcAft>
              </a:pPr>
              <a:t>28</a:t>
            </a:fld>
            <a:endParaRPr lang="en-US"/>
          </a:p>
        </p:txBody>
      </p:sp>
      <p:sp>
        <p:nvSpPr>
          <p:cNvPr id="22" name="Footer Placeholder 3">
            <a:extLst>
              <a:ext uri="{FF2B5EF4-FFF2-40B4-BE49-F238E27FC236}">
                <a16:creationId xmlns:a16="http://schemas.microsoft.com/office/drawing/2014/main" id="{77D6DFCE-FBFC-40E5-B7FB-F5741C957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33502" y="6065520"/>
            <a:ext cx="5641444" cy="34096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Himaja Reddy Maddi</a:t>
            </a:r>
          </a:p>
        </p:txBody>
      </p:sp>
    </p:spTree>
    <p:extLst>
      <p:ext uri="{BB962C8B-B14F-4D97-AF65-F5344CB8AC3E}">
        <p14:creationId xmlns:p14="http://schemas.microsoft.com/office/powerpoint/2010/main" val="42636142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7" name="Rectangle 46">
            <a:extLst>
              <a:ext uri="{FF2B5EF4-FFF2-40B4-BE49-F238E27FC236}">
                <a16:creationId xmlns:a16="http://schemas.microsoft.com/office/drawing/2014/main" id="{E80B86A7-A1EC-475B-9166-88902B033A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51BB6F-26E7-48FB-AC0F-94AED3A4EE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2" y="609600"/>
            <a:ext cx="8596668" cy="680720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</a:t>
            </a:r>
          </a:p>
        </p:txBody>
      </p:sp>
      <p:sp>
        <p:nvSpPr>
          <p:cNvPr id="49" name="Isosceles Triangle 48">
            <a:extLst>
              <a:ext uri="{FF2B5EF4-FFF2-40B4-BE49-F238E27FC236}">
                <a16:creationId xmlns:a16="http://schemas.microsoft.com/office/drawing/2014/main" id="{C2C29CB1-9F74-4879-A6AF-AEA67B6F1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40A560-5200-457C-8FB5-8CF47A943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90663" y="6041362"/>
            <a:ext cx="68333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FC039B80-6F6C-48CD-BBA6-8B7544B3D5CA}" type="slidenum">
              <a:rPr lang="en-US"/>
              <a:pPr>
                <a:spcAft>
                  <a:spcPts val="600"/>
                </a:spcAft>
              </a:pPr>
              <a:t>29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13DC29-70AB-4276-BB68-B0F45A1055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2" y="1571496"/>
            <a:ext cx="8596668" cy="3880773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Front End : HTML, CSS, JavaScript, Angular / ReactJS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 End: Java Using Spring Boot or iOS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Database : MySQL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Deployment using Heroku</a:t>
            </a:r>
          </a:p>
        </p:txBody>
      </p:sp>
      <p:sp>
        <p:nvSpPr>
          <p:cNvPr id="51" name="Isosceles Triangle 50">
            <a:extLst>
              <a:ext uri="{FF2B5EF4-FFF2-40B4-BE49-F238E27FC236}">
                <a16:creationId xmlns:a16="http://schemas.microsoft.com/office/drawing/2014/main" id="{7E2C7115-5336-410C-AD71-0F0952A2E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4F5066DE-2D44-4C89-83D9-3F2AD497FB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33502" y="6065520"/>
            <a:ext cx="5641444" cy="34096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Himaja Reddy Maddi</a:t>
            </a:r>
          </a:p>
        </p:txBody>
      </p:sp>
    </p:spTree>
    <p:extLst>
      <p:ext uri="{BB962C8B-B14F-4D97-AF65-F5344CB8AC3E}">
        <p14:creationId xmlns:p14="http://schemas.microsoft.com/office/powerpoint/2010/main" val="16773842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431553-5499-4CCB-9823-806288B95F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3" y="609600"/>
            <a:ext cx="10197494" cy="1099457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B80993-D472-46A5-B831-0B2698F22A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94532" y="6182876"/>
            <a:ext cx="68333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FC039B80-6F6C-48CD-BBA6-8B7544B3D5CA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9769530-CF74-B969-224A-63B3C1FFB7C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38625841"/>
              </p:ext>
            </p:extLst>
          </p:nvPr>
        </p:nvGraphicFramePr>
        <p:xfrm>
          <a:off x="1165013" y="960064"/>
          <a:ext cx="9618133" cy="46297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2" name="Footer Placeholder 3">
            <a:extLst>
              <a:ext uri="{FF2B5EF4-FFF2-40B4-BE49-F238E27FC236}">
                <a16:creationId xmlns:a16="http://schemas.microsoft.com/office/drawing/2014/main" id="{CE769808-37BA-48F7-A060-F874EB2466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33502" y="6041362"/>
            <a:ext cx="5641444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Apurupa Mathi</a:t>
            </a:r>
          </a:p>
        </p:txBody>
      </p:sp>
    </p:spTree>
    <p:extLst>
      <p:ext uri="{BB962C8B-B14F-4D97-AF65-F5344CB8AC3E}">
        <p14:creationId xmlns:p14="http://schemas.microsoft.com/office/powerpoint/2010/main" val="7084978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7" name="Rectangle 46">
            <a:extLst>
              <a:ext uri="{FF2B5EF4-FFF2-40B4-BE49-F238E27FC236}">
                <a16:creationId xmlns:a16="http://schemas.microsoft.com/office/drawing/2014/main" id="{E80B86A7-A1EC-475B-9166-88902B033A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51BB6F-26E7-48FB-AC0F-94AED3A4EE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2" y="609600"/>
            <a:ext cx="8596668" cy="711200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SUMMARY</a:t>
            </a:r>
          </a:p>
        </p:txBody>
      </p:sp>
      <p:sp>
        <p:nvSpPr>
          <p:cNvPr id="49" name="Isosceles Triangle 48">
            <a:extLst>
              <a:ext uri="{FF2B5EF4-FFF2-40B4-BE49-F238E27FC236}">
                <a16:creationId xmlns:a16="http://schemas.microsoft.com/office/drawing/2014/main" id="{C2C29CB1-9F74-4879-A6AF-AEA67B6F1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40A560-5200-457C-8FB5-8CF47A943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90663" y="6041362"/>
            <a:ext cx="68333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FC039B80-6F6C-48CD-BBA6-8B7544B3D5CA}" type="slidenum">
              <a:rPr lang="en-US"/>
              <a:pPr>
                <a:spcAft>
                  <a:spcPts val="600"/>
                </a:spcAft>
              </a:pPr>
              <a:t>30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13DC29-70AB-4276-BB68-B0F45A1055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2" y="1552446"/>
            <a:ext cx="8596668" cy="3880773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the help of this application people will be able to get fresh food to eat.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application will help both the farmer and the customer, where the customer can save some money and the farmer will gain extra profit deserved. </a:t>
            </a:r>
          </a:p>
        </p:txBody>
      </p:sp>
      <p:sp>
        <p:nvSpPr>
          <p:cNvPr id="51" name="Isosceles Triangle 50">
            <a:extLst>
              <a:ext uri="{FF2B5EF4-FFF2-40B4-BE49-F238E27FC236}">
                <a16:creationId xmlns:a16="http://schemas.microsoft.com/office/drawing/2014/main" id="{7E2C7115-5336-410C-AD71-0F0952A2E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F0A6F029-BEAD-47AF-A171-F3B3A7B64B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33502" y="6041362"/>
            <a:ext cx="5641444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Himaja Reddy Maddi</a:t>
            </a:r>
          </a:p>
        </p:txBody>
      </p:sp>
    </p:spTree>
    <p:extLst>
      <p:ext uri="{BB962C8B-B14F-4D97-AF65-F5344CB8AC3E}">
        <p14:creationId xmlns:p14="http://schemas.microsoft.com/office/powerpoint/2010/main" val="28126328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2A1E4-7B4A-43DB-8995-0BB251D66E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2501984"/>
            <a:ext cx="3201366" cy="812716"/>
          </a:xfrm>
        </p:spPr>
        <p:txBody>
          <a:bodyPr anchor="b">
            <a:normAutofit fontScale="90000"/>
          </a:bodyPr>
          <a:lstStyle/>
          <a:p>
            <a:pPr algn="r"/>
            <a: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QUESTIONS?</a:t>
            </a:r>
            <a:endParaRPr lang="en-US" sz="4000" dirty="0">
              <a:solidFill>
                <a:schemeClr val="tx1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85F1718-0D5D-42D8-AFAD-F970DFC887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4399" y="86058"/>
            <a:ext cx="2108941" cy="2673584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B6982B-B950-4DDD-962B-91CAF7B2AD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39B80-6F6C-48CD-BBA6-8B7544B3D5CA}" type="slidenum">
              <a:rPr lang="en-US" smtClean="0"/>
              <a:t>31</a:t>
            </a:fld>
            <a:endParaRPr lang="en-US"/>
          </a:p>
        </p:txBody>
      </p:sp>
      <p:pic>
        <p:nvPicPr>
          <p:cNvPr id="7" name="Picture 6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6B50757C-347B-4339-AFBB-E95ED24711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0551" y="87015"/>
            <a:ext cx="1823172" cy="2673584"/>
          </a:xfrm>
          <a:prstGeom prst="rect">
            <a:avLst/>
          </a:prstGeom>
        </p:spPr>
      </p:pic>
      <p:pic>
        <p:nvPicPr>
          <p:cNvPr id="11" name="Picture 10" descr="A person in a blue coat&#10;&#10;Description automatically generated with low confidence">
            <a:extLst>
              <a:ext uri="{FF2B5EF4-FFF2-40B4-BE49-F238E27FC236}">
                <a16:creationId xmlns:a16="http://schemas.microsoft.com/office/drawing/2014/main" id="{32D74BEA-F6F8-465C-B76A-65D30E814B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0396" y="87014"/>
            <a:ext cx="1962804" cy="267358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3835488-B31E-48E5-BCBE-4CF398734D61}"/>
              </a:ext>
            </a:extLst>
          </p:cNvPr>
          <p:cNvSpPr txBox="1"/>
          <p:nvPr/>
        </p:nvSpPr>
        <p:spPr>
          <a:xfrm>
            <a:off x="4161851" y="2772921"/>
            <a:ext cx="2316408" cy="666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Indu Chinthakuntla</a:t>
            </a:r>
          </a:p>
          <a:p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6E3AE43-D06A-4FFE-A726-E38D973906CE}"/>
              </a:ext>
            </a:extLst>
          </p:cNvPr>
          <p:cNvSpPr txBox="1"/>
          <p:nvPr/>
        </p:nvSpPr>
        <p:spPr>
          <a:xfrm>
            <a:off x="6546778" y="2770741"/>
            <a:ext cx="22500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Himaja Reddy Maddi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137480C-D313-4685-A5AD-B7BE8E1BF34E}"/>
              </a:ext>
            </a:extLst>
          </p:cNvPr>
          <p:cNvSpPr txBox="1"/>
          <p:nvPr/>
        </p:nvSpPr>
        <p:spPr>
          <a:xfrm>
            <a:off x="8815418" y="2730925"/>
            <a:ext cx="22500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Pavan Kumar Koppuravuri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FEE90F0-019B-4797-8495-0B9DB1B0FEB2}"/>
              </a:ext>
            </a:extLst>
          </p:cNvPr>
          <p:cNvSpPr txBox="1"/>
          <p:nvPr/>
        </p:nvSpPr>
        <p:spPr>
          <a:xfrm>
            <a:off x="5320054" y="6185429"/>
            <a:ext cx="23164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Satya Tummala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009EB13-7F33-4617-B50B-8E7FFB06DC9D}"/>
              </a:ext>
            </a:extLst>
          </p:cNvPr>
          <p:cNvSpPr txBox="1"/>
          <p:nvPr/>
        </p:nvSpPr>
        <p:spPr>
          <a:xfrm>
            <a:off x="7793662" y="6187430"/>
            <a:ext cx="22500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Apurupa Mathi</a:t>
            </a:r>
          </a:p>
          <a:p>
            <a:endParaRPr lang="en-US" dirty="0"/>
          </a:p>
        </p:txBody>
      </p:sp>
      <p:pic>
        <p:nvPicPr>
          <p:cNvPr id="27" name="Picture 26" descr="A picture containing tree, outdoor, grass, park&#10;&#10;Description automatically generated">
            <a:extLst>
              <a:ext uri="{FF2B5EF4-FFF2-40B4-BE49-F238E27FC236}">
                <a16:creationId xmlns:a16="http://schemas.microsoft.com/office/drawing/2014/main" id="{205A693D-EFAA-4223-A307-A67FEBB6D2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3625" y="3482751"/>
            <a:ext cx="2108941" cy="2735296"/>
          </a:xfrm>
          <a:prstGeom prst="rect">
            <a:avLst/>
          </a:prstGeom>
        </p:spPr>
      </p:pic>
      <p:pic>
        <p:nvPicPr>
          <p:cNvPr id="29" name="Picture 28" descr="A person smiling for the camera&#10;&#10;Description automatically generated with medium confidence">
            <a:extLst>
              <a:ext uri="{FF2B5EF4-FFF2-40B4-BE49-F238E27FC236}">
                <a16:creationId xmlns:a16="http://schemas.microsoft.com/office/drawing/2014/main" id="{10F8E632-AEF1-4D06-9435-D1E71C6C28B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7309" y="3551577"/>
            <a:ext cx="2021899" cy="2660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9026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EEA441-B741-4393-B1E4-DEBAFF72FE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33676" y="2684332"/>
            <a:ext cx="7456987" cy="1489336"/>
          </a:xfrm>
        </p:spPr>
        <p:txBody>
          <a:bodyPr anchor="b">
            <a:normAutofit fontScale="90000"/>
          </a:bodyPr>
          <a:lstStyle/>
          <a:p>
            <a:r>
              <a:rPr lang="en-US" sz="9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5428A3-F463-4182-A8A0-0E89279391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39B80-6F6C-48CD-BBA6-8B7544B3D5CA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363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E80B86A7-A1EC-475B-9166-88902B033A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FDED18-C921-4724-AAAE-B041C3FFE2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2" y="609600"/>
            <a:ext cx="8596668" cy="1320800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en-US" dirty="0"/>
          </a:p>
        </p:txBody>
      </p:sp>
      <p:sp>
        <p:nvSpPr>
          <p:cNvPr id="43" name="Isosceles Triangle 42">
            <a:extLst>
              <a:ext uri="{FF2B5EF4-FFF2-40B4-BE49-F238E27FC236}">
                <a16:creationId xmlns:a16="http://schemas.microsoft.com/office/drawing/2014/main" id="{C2C29CB1-9F74-4879-A6AF-AEA67B6F1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F98E09-DEBC-4593-AF83-02E8534F3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90663" y="6041362"/>
            <a:ext cx="68333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FC039B80-6F6C-48CD-BBA6-8B7544B3D5CA}" type="slidenum">
              <a:rPr lang="en-US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7A6063-7DEE-49E9-8C7B-9DA6A42CB5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2" y="1463041"/>
            <a:ext cx="8596668" cy="4578322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our day-to-day life we consume food, and our survival is predicated on mainly food.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considerable amount of our food is coming from farms and other means too.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this project we will be able to connect farmers directly to the customer so that direct dealing of products can be accomplished.</a:t>
            </a:r>
          </a:p>
        </p:txBody>
      </p:sp>
      <p:sp>
        <p:nvSpPr>
          <p:cNvPr id="45" name="Isosceles Triangle 44">
            <a:extLst>
              <a:ext uri="{FF2B5EF4-FFF2-40B4-BE49-F238E27FC236}">
                <a16:creationId xmlns:a16="http://schemas.microsoft.com/office/drawing/2014/main" id="{7E2C7115-5336-410C-AD71-0F0952A2E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A3D0DB90-56A2-448D-A962-DFBFF8020A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33502" y="6041362"/>
            <a:ext cx="5641444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Apurupa Mathi</a:t>
            </a:r>
          </a:p>
        </p:txBody>
      </p:sp>
    </p:spTree>
    <p:extLst>
      <p:ext uri="{BB962C8B-B14F-4D97-AF65-F5344CB8AC3E}">
        <p14:creationId xmlns:p14="http://schemas.microsoft.com/office/powerpoint/2010/main" val="9433267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E80B86A7-A1EC-475B-9166-88902B033A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B4784D-47D7-470C-AFDD-6BC43F841B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2" y="609600"/>
            <a:ext cx="8596668" cy="1320800"/>
          </a:xfrm>
        </p:spPr>
        <p:txBody>
          <a:bodyPr>
            <a:normAutofit/>
          </a:bodyPr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en-US"/>
          </a:p>
        </p:txBody>
      </p:sp>
      <p:sp>
        <p:nvSpPr>
          <p:cNvPr id="43" name="Isosceles Triangle 42">
            <a:extLst>
              <a:ext uri="{FF2B5EF4-FFF2-40B4-BE49-F238E27FC236}">
                <a16:creationId xmlns:a16="http://schemas.microsoft.com/office/drawing/2014/main" id="{C2C29CB1-9F74-4879-A6AF-AEA67B6F1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B2A801-EC20-4BF5-8194-CE37B3D46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90663" y="6041362"/>
            <a:ext cx="68333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FC039B80-6F6C-48CD-BBA6-8B7544B3D5CA}" type="slidenum">
              <a:rPr lang="en-US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B80EAF-43D3-4AF6-AE07-403DB3F55F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2" y="1483361"/>
            <a:ext cx="8596668" cy="4558002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are going to develop e-farming application that fulfill all needs of the farmer and give the solution.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reason to establish a direct farmer-to-consumer marketing outlet is primarily to increase your financial returns from farm production. </a:t>
            </a:r>
          </a:p>
        </p:txBody>
      </p:sp>
      <p:sp>
        <p:nvSpPr>
          <p:cNvPr id="45" name="Isosceles Triangle 44">
            <a:extLst>
              <a:ext uri="{FF2B5EF4-FFF2-40B4-BE49-F238E27FC236}">
                <a16:creationId xmlns:a16="http://schemas.microsoft.com/office/drawing/2014/main" id="{7E2C7115-5336-410C-AD71-0F0952A2E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A43E496B-1C03-43C4-BFC6-53985470D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33502" y="6041362"/>
            <a:ext cx="5641444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Apurupa Mathi</a:t>
            </a:r>
          </a:p>
        </p:txBody>
      </p:sp>
    </p:spTree>
    <p:extLst>
      <p:ext uri="{BB962C8B-B14F-4D97-AF65-F5344CB8AC3E}">
        <p14:creationId xmlns:p14="http://schemas.microsoft.com/office/powerpoint/2010/main" val="13642194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E80B86A7-A1EC-475B-9166-88902B033A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298B5E-66EE-449E-8FA8-42814CE311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2" y="609600"/>
            <a:ext cx="8596668" cy="1320800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FUNCTIONAL REQUIREMENTS</a:t>
            </a:r>
            <a:endParaRPr lang="en-US" dirty="0"/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C2C29CB1-9F74-4879-A6AF-AEA67B6F1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221884-66FE-4741-AFF2-93F63C1B4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90663" y="6041362"/>
            <a:ext cx="68333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FC039B80-6F6C-48CD-BBA6-8B7544B3D5CA}" type="slidenum">
              <a:rPr lang="en-US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6CED19-7504-451F-8744-5CAC3FFD6C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2" y="1503681"/>
            <a:ext cx="8596668" cy="453768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User: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the user login for the first time they need to signup and provide their details.</a:t>
            </a:r>
          </a:p>
          <a:p>
            <a:pPr lvl="0"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application allows users to log into their account by entering their username and password.</a:t>
            </a:r>
          </a:p>
          <a:p>
            <a:pPr lvl="0"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application allows users to reset their password.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7" name="Isosceles Triangle 36">
            <a:extLst>
              <a:ext uri="{FF2B5EF4-FFF2-40B4-BE49-F238E27FC236}">
                <a16:creationId xmlns:a16="http://schemas.microsoft.com/office/drawing/2014/main" id="{7E2C7115-5336-410C-AD71-0F0952A2E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A9A5F7EE-4DA2-4325-A71D-CC9E0ED0FB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33502" y="6075680"/>
            <a:ext cx="5641444" cy="33080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Satya Sai Vinuthna</a:t>
            </a:r>
          </a:p>
        </p:txBody>
      </p:sp>
    </p:spTree>
    <p:extLst>
      <p:ext uri="{BB962C8B-B14F-4D97-AF65-F5344CB8AC3E}">
        <p14:creationId xmlns:p14="http://schemas.microsoft.com/office/powerpoint/2010/main" val="12329148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E80B86A7-A1EC-475B-9166-88902B033A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387913-ECD4-442C-A666-96EC67BA3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2" y="609600"/>
            <a:ext cx="8596668" cy="1320800"/>
          </a:xfrm>
        </p:spPr>
        <p:txBody>
          <a:bodyPr>
            <a:normAutofit/>
          </a:bodyPr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FUNCTIONAL REQUIREMENTS</a:t>
            </a:r>
            <a:endParaRPr lang="en-US"/>
          </a:p>
        </p:txBody>
      </p:sp>
      <p:sp>
        <p:nvSpPr>
          <p:cNvPr id="43" name="Isosceles Triangle 42">
            <a:extLst>
              <a:ext uri="{FF2B5EF4-FFF2-40B4-BE49-F238E27FC236}">
                <a16:creationId xmlns:a16="http://schemas.microsoft.com/office/drawing/2014/main" id="{C2C29CB1-9F74-4879-A6AF-AEA67B6F1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4D229C-12DA-4323-9AAB-DEDBFCBEB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90663" y="6041362"/>
            <a:ext cx="68333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FC039B80-6F6C-48CD-BBA6-8B7544B3D5CA}" type="slidenum">
              <a:rPr lang="en-US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3D4AC4-6093-4B61-9A18-C7F9036C91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2" y="1463041"/>
            <a:ext cx="8596668" cy="4578322"/>
          </a:xfrm>
        </p:spPr>
        <p:txBody>
          <a:bodyPr>
            <a:normAutofit/>
          </a:bodyPr>
          <a:lstStyle/>
          <a:p>
            <a:pPr marL="274320" marR="0" indent="0">
              <a:spcBef>
                <a:spcPts val="0"/>
              </a:spcBef>
              <a:spcAft>
                <a:spcPts val="800"/>
              </a:spcAft>
              <a:buNone/>
              <a:tabLst>
                <a:tab pos="114300" algn="l"/>
                <a:tab pos="228600" algn="l"/>
                <a:tab pos="457200" algn="l"/>
              </a:tabLst>
            </a:pPr>
            <a:r>
              <a:rPr lang="en-US" sz="2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Dealer/Farmer:</a:t>
            </a:r>
            <a:endParaRPr lang="en-US" sz="2400" dirty="0">
              <a:effectLst/>
              <a:latin typeface="Times New Roman" panose="02020603050405020304" pitchFamily="18" charset="0"/>
              <a:ea typeface="Times" panose="02020603050405020304" pitchFamily="18" charset="0"/>
              <a:cs typeface="Times New Roman" panose="02020603050405020304" pitchFamily="18" charset="0"/>
            </a:endParaRPr>
          </a:p>
          <a:p>
            <a:pPr marR="0" lvl="0"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Ø"/>
              <a:tabLst>
                <a:tab pos="114300" algn="l"/>
                <a:tab pos="228600" algn="l"/>
                <a:tab pos="457200" algn="l"/>
              </a:tabLst>
            </a:pP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 this application dealer/farmer can add and remove  product from the page</a:t>
            </a:r>
            <a:endParaRPr lang="en-US" sz="2000" dirty="0">
              <a:effectLst/>
              <a:latin typeface="Times New Roman" panose="02020603050405020304" pitchFamily="18" charset="0"/>
              <a:ea typeface="Times" panose="02020603050405020304" pitchFamily="18" charset="0"/>
              <a:cs typeface="Times New Roman" panose="02020603050405020304" pitchFamily="18" charset="0"/>
            </a:endParaRPr>
          </a:p>
          <a:p>
            <a:pPr marR="0" lvl="0"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Ø"/>
              <a:tabLst>
                <a:tab pos="114300" algn="l"/>
                <a:tab pos="228600" algn="l"/>
                <a:tab pos="457200" algn="l"/>
              </a:tabLst>
            </a:pP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Dealer can buy farmer products; farmer can buy dealer products and sell their products to the user.</a:t>
            </a:r>
            <a:endParaRPr lang="en-US" sz="2000" dirty="0">
              <a:effectLst/>
              <a:latin typeface="Times New Roman" panose="02020603050405020304" pitchFamily="18" charset="0"/>
              <a:ea typeface="Times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Isosceles Triangle 44">
            <a:extLst>
              <a:ext uri="{FF2B5EF4-FFF2-40B4-BE49-F238E27FC236}">
                <a16:creationId xmlns:a16="http://schemas.microsoft.com/office/drawing/2014/main" id="{7E2C7115-5336-410C-AD71-0F0952A2E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0FE09262-92C0-496B-91E4-1FADB970B2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33502" y="6041362"/>
            <a:ext cx="5641444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Satya Sai Vinuthna</a:t>
            </a:r>
          </a:p>
        </p:txBody>
      </p:sp>
    </p:spTree>
    <p:extLst>
      <p:ext uri="{BB962C8B-B14F-4D97-AF65-F5344CB8AC3E}">
        <p14:creationId xmlns:p14="http://schemas.microsoft.com/office/powerpoint/2010/main" val="41337989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E80B86A7-A1EC-475B-9166-88902B033A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D9B3A3-9908-48D7-94D1-F8F4CE0601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2" y="609600"/>
            <a:ext cx="8596668" cy="1320800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FUNCTIONAL REQUIREMENTS</a:t>
            </a:r>
            <a:endParaRPr lang="en-US" dirty="0"/>
          </a:p>
        </p:txBody>
      </p:sp>
      <p:sp>
        <p:nvSpPr>
          <p:cNvPr id="43" name="Isosceles Triangle 42">
            <a:extLst>
              <a:ext uri="{FF2B5EF4-FFF2-40B4-BE49-F238E27FC236}">
                <a16:creationId xmlns:a16="http://schemas.microsoft.com/office/drawing/2014/main" id="{C2C29CB1-9F74-4879-A6AF-AEA67B6F1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868B21-DE4D-4468-BCCB-E206B95C7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90663" y="6041362"/>
            <a:ext cx="68333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FC039B80-6F6C-48CD-BBA6-8B7544B3D5CA}" type="slidenum">
              <a:rPr lang="en-US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2C0F47-FAC5-40F5-B7FF-D42E9D8935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2" y="1524001"/>
            <a:ext cx="8596668" cy="4517362"/>
          </a:xfrm>
        </p:spPr>
        <p:txBody>
          <a:bodyPr>
            <a:normAutofit/>
          </a:bodyPr>
          <a:lstStyle/>
          <a:p>
            <a:pPr marL="274320" marR="0" indent="0">
              <a:spcBef>
                <a:spcPts val="0"/>
              </a:spcBef>
              <a:spcAft>
                <a:spcPts val="800"/>
              </a:spcAft>
              <a:buNone/>
              <a:tabLst>
                <a:tab pos="114300" algn="l"/>
                <a:tab pos="228600" algn="l"/>
                <a:tab pos="457200" algn="l"/>
              </a:tabLst>
            </a:pPr>
            <a:r>
              <a:rPr lang="en-US" sz="2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Customer:</a:t>
            </a:r>
            <a:endParaRPr lang="en-US" sz="2400" dirty="0">
              <a:effectLst/>
              <a:latin typeface="Times New Roman" panose="02020603050405020304" pitchFamily="18" charset="0"/>
              <a:ea typeface="Times" panose="02020603050405020304" pitchFamily="18" charset="0"/>
              <a:cs typeface="Times New Roman" panose="02020603050405020304" pitchFamily="18" charset="0"/>
            </a:endParaRPr>
          </a:p>
          <a:p>
            <a:pPr marR="0" lvl="0"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Ø"/>
              <a:tabLst>
                <a:tab pos="114300" algn="l"/>
                <a:tab pos="228600" algn="l"/>
                <a:tab pos="457200" algn="l"/>
              </a:tabLst>
            </a:pP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This application allows customer to buy farmer products. </a:t>
            </a:r>
            <a:endParaRPr lang="en-US" sz="2000" dirty="0">
              <a:effectLst/>
              <a:latin typeface="Times" panose="02020603050405020304" pitchFamily="18" charset="0"/>
              <a:ea typeface="Times" panose="02020603050405020304" pitchFamily="18" charset="0"/>
              <a:cs typeface="Times New Roman" panose="02020603050405020304" pitchFamily="18" charset="0"/>
            </a:endParaRPr>
          </a:p>
          <a:p>
            <a:pPr marR="0" lvl="0"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Ø"/>
              <a:tabLst>
                <a:tab pos="114300" algn="l"/>
                <a:tab pos="228600" algn="l"/>
                <a:tab pos="457200" algn="l"/>
              </a:tabLst>
            </a:pP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Customer can add and remove one or more products from his cart.</a:t>
            </a:r>
            <a:endParaRPr lang="en-US" sz="2000" dirty="0">
              <a:effectLst/>
              <a:latin typeface="Times" panose="02020603050405020304" pitchFamily="18" charset="0"/>
              <a:ea typeface="Times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5" name="Isosceles Triangle 44">
            <a:extLst>
              <a:ext uri="{FF2B5EF4-FFF2-40B4-BE49-F238E27FC236}">
                <a16:creationId xmlns:a16="http://schemas.microsoft.com/office/drawing/2014/main" id="{7E2C7115-5336-410C-AD71-0F0952A2E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AFBDA090-B810-462C-BCB6-B25E568175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33502" y="6041362"/>
            <a:ext cx="5641444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Satya Sai Vinuthna</a:t>
            </a:r>
          </a:p>
        </p:txBody>
      </p:sp>
    </p:spTree>
    <p:extLst>
      <p:ext uri="{BB962C8B-B14F-4D97-AF65-F5344CB8AC3E}">
        <p14:creationId xmlns:p14="http://schemas.microsoft.com/office/powerpoint/2010/main" val="16499780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E80B86A7-A1EC-475B-9166-88902B033A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706884-EAD0-4BD2-9CBA-90C28B6FB0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2" y="609600"/>
            <a:ext cx="8596668" cy="1320800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FUNCTIONAL REQUIREMENTS</a:t>
            </a:r>
            <a:endParaRPr lang="en-US" dirty="0"/>
          </a:p>
        </p:txBody>
      </p:sp>
      <p:sp>
        <p:nvSpPr>
          <p:cNvPr id="43" name="Isosceles Triangle 42">
            <a:extLst>
              <a:ext uri="{FF2B5EF4-FFF2-40B4-BE49-F238E27FC236}">
                <a16:creationId xmlns:a16="http://schemas.microsoft.com/office/drawing/2014/main" id="{C2C29CB1-9F74-4879-A6AF-AEA67B6F1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157E80-4CD9-42DE-859C-2E90D76A60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90663" y="6041362"/>
            <a:ext cx="68333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FC039B80-6F6C-48CD-BBA6-8B7544B3D5CA}" type="slidenum">
              <a:rPr lang="en-US"/>
              <a:pPr>
                <a:spcAft>
                  <a:spcPts val="600"/>
                </a:spcAft>
              </a:pPr>
              <a:t>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8B5A51-A825-4E73-86A8-36375EE9D0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2" y="1463039"/>
            <a:ext cx="8596668" cy="457832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Order Cart: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can select items which he wanted to purchase from the list of items provided in the application.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can add the selected items to cart and select the quantity based on user's requirement.</a:t>
            </a: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Isosceles Triangle 44">
            <a:extLst>
              <a:ext uri="{FF2B5EF4-FFF2-40B4-BE49-F238E27FC236}">
                <a16:creationId xmlns:a16="http://schemas.microsoft.com/office/drawing/2014/main" id="{7E2C7115-5336-410C-AD71-0F0952A2E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243D78B8-8B37-49F5-AB5E-8F30E9EE5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33502" y="6041362"/>
            <a:ext cx="5641444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Satya Sai Vinuthna</a:t>
            </a:r>
          </a:p>
        </p:txBody>
      </p:sp>
    </p:spTree>
    <p:extLst>
      <p:ext uri="{BB962C8B-B14F-4D97-AF65-F5344CB8AC3E}">
        <p14:creationId xmlns:p14="http://schemas.microsoft.com/office/powerpoint/2010/main" val="1674530947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5220</TotalTime>
  <Words>636</Words>
  <Application>Microsoft Office PowerPoint</Application>
  <PresentationFormat>Widescreen</PresentationFormat>
  <Paragraphs>153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0" baseType="lpstr">
      <vt:lpstr>Arial</vt:lpstr>
      <vt:lpstr>Calibri</vt:lpstr>
      <vt:lpstr>Times</vt:lpstr>
      <vt:lpstr>Times New Roman</vt:lpstr>
      <vt:lpstr>Trebuchet MS</vt:lpstr>
      <vt:lpstr>Wingdings</vt:lpstr>
      <vt:lpstr>Wingdings 3</vt:lpstr>
      <vt:lpstr>Facet</vt:lpstr>
      <vt:lpstr>FARMatrix</vt:lpstr>
      <vt:lpstr>GDP Team- 3</vt:lpstr>
      <vt:lpstr>OUTLINE</vt:lpstr>
      <vt:lpstr>INTRODUCTION</vt:lpstr>
      <vt:lpstr>INTRODUCTION</vt:lpstr>
      <vt:lpstr>FUNCTIONAL REQUIREMENTS</vt:lpstr>
      <vt:lpstr>FUNCTIONAL REQUIREMENTS</vt:lpstr>
      <vt:lpstr>FUNCTIONAL REQUIREMENTS</vt:lpstr>
      <vt:lpstr>FUNCTIONAL REQUIREMENTS</vt:lpstr>
      <vt:lpstr>FUNCTIONAL REQUIREMENTS</vt:lpstr>
      <vt:lpstr>FUNCTIONAL REQUIREMENTS</vt:lpstr>
      <vt:lpstr>NON-FUNCTIONAL REQUIREMENTS</vt:lpstr>
      <vt:lpstr>ER  DIAGRAM</vt:lpstr>
      <vt:lpstr>GRAPHICAL USER INTERFACE(GUI) Home Page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 FLOW DIAGRAM </vt:lpstr>
      <vt:lpstr>IMPLEMENTATION</vt:lpstr>
      <vt:lpstr>SUMMARY</vt:lpstr>
      <vt:lpstr>QUESTIONS?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Maddi,Himaja Reddy</dc:creator>
  <cp:lastModifiedBy>Maddi,Himaja Reddy</cp:lastModifiedBy>
  <cp:revision>79</cp:revision>
  <dcterms:created xsi:type="dcterms:W3CDTF">2022-05-19T20:04:10Z</dcterms:created>
  <dcterms:modified xsi:type="dcterms:W3CDTF">2022-06-02T05:39:27Z</dcterms:modified>
</cp:coreProperties>
</file>